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Lst>
  <p:notesMasterIdLst>
    <p:notesMasterId r:id="rId36"/>
  </p:notesMasterIdLst>
  <p:sldIdLst>
    <p:sldId id="256" r:id="rId6"/>
    <p:sldId id="269" r:id="rId7"/>
    <p:sldId id="270" r:id="rId8"/>
    <p:sldId id="287" r:id="rId9"/>
    <p:sldId id="299" r:id="rId10"/>
    <p:sldId id="271" r:id="rId11"/>
    <p:sldId id="300" r:id="rId12"/>
    <p:sldId id="369" r:id="rId13"/>
    <p:sldId id="365" r:id="rId14"/>
    <p:sldId id="370" r:id="rId15"/>
    <p:sldId id="282" r:id="rId16"/>
    <p:sldId id="290" r:id="rId17"/>
    <p:sldId id="376" r:id="rId18"/>
    <p:sldId id="301" r:id="rId19"/>
    <p:sldId id="375" r:id="rId20"/>
    <p:sldId id="303" r:id="rId21"/>
    <p:sldId id="377" r:id="rId22"/>
    <p:sldId id="366" r:id="rId23"/>
    <p:sldId id="293" r:id="rId24"/>
    <p:sldId id="294" r:id="rId25"/>
    <p:sldId id="378" r:id="rId26"/>
    <p:sldId id="309" r:id="rId27"/>
    <p:sldId id="379" r:id="rId28"/>
    <p:sldId id="367" r:id="rId29"/>
    <p:sldId id="373" r:id="rId30"/>
    <p:sldId id="311" r:id="rId31"/>
    <p:sldId id="368" r:id="rId32"/>
    <p:sldId id="312" r:id="rId33"/>
    <p:sldId id="315" r:id="rId34"/>
    <p:sldId id="37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85"/>
    <a:srgbClr val="3A8B8E"/>
    <a:srgbClr val="F3001B"/>
    <a:srgbClr val="FAA82C"/>
    <a:srgbClr val="5DC6C6"/>
    <a:srgbClr val="A31C33"/>
    <a:srgbClr val="E8B5AE"/>
    <a:srgbClr val="83CB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2"/>
    <p:restoredTop sz="61606" autoAdjust="0"/>
  </p:normalViewPr>
  <p:slideViewPr>
    <p:cSldViewPr snapToGrid="0">
      <p:cViewPr varScale="1">
        <p:scale>
          <a:sx n="50" d="100"/>
          <a:sy n="50" d="100"/>
        </p:scale>
        <p:origin x="1829" y="53"/>
      </p:cViewPr>
      <p:guideLst/>
    </p:cSldViewPr>
  </p:slideViewPr>
  <p:notesTextViewPr>
    <p:cViewPr>
      <p:scale>
        <a:sx n="1" d="1"/>
        <a:sy n="1" d="1"/>
      </p:scale>
      <p:origin x="0" y="-131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B1B9F7-E029-D549-A692-F4C3BB481378}" type="datetimeFigureOut">
              <a:rPr lang="en-US" smtClean="0"/>
              <a:t>3/15/2023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41CE72-7751-BB4E-AAAC-BB457DA35E79}" type="slidenum">
              <a:rPr lang="en-US" smtClean="0"/>
              <a:t>‹#›</a:t>
            </a:fld>
            <a:endParaRPr lang="en-US"/>
          </a:p>
        </p:txBody>
      </p:sp>
    </p:spTree>
    <p:extLst>
      <p:ext uri="{BB962C8B-B14F-4D97-AF65-F5344CB8AC3E}">
        <p14:creationId xmlns:p14="http://schemas.microsoft.com/office/powerpoint/2010/main" val="3554532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dirty="0">
                <a:effectLst/>
                <a:latin typeface="Calibri"/>
                <a:ea typeface="Times New Roman" panose="02020603050405020304" pitchFamily="18" charset="0"/>
                <a:cs typeface="Calibri"/>
              </a:rPr>
              <a:t>Sing Up Music</a:t>
            </a:r>
            <a:r>
              <a:rPr lang="en-GB" b="1" dirty="0">
                <a:latin typeface="Calibri"/>
                <a:ea typeface="Times New Roman" panose="02020603050405020304" pitchFamily="18" charset="0"/>
                <a:cs typeface="Calibri"/>
              </a:rPr>
              <a:t> </a:t>
            </a:r>
            <a:r>
              <a:rPr lang="en-GB" b="1" dirty="0"/>
              <a:t>–</a:t>
            </a:r>
            <a:r>
              <a:rPr lang="en-GB" b="1" dirty="0">
                <a:latin typeface="Calibri"/>
                <a:ea typeface="Times New Roman" panose="02020603050405020304" pitchFamily="18" charset="0"/>
                <a:cs typeface="Calibri"/>
              </a:rPr>
              <a:t> </a:t>
            </a:r>
            <a:r>
              <a:rPr lang="en-GB" sz="1800" b="1" i="0" dirty="0">
                <a:solidFill>
                  <a:srgbClr val="000000"/>
                </a:solidFill>
                <a:effectLst/>
                <a:latin typeface="Calibri" panose="020F0502020204030204" pitchFamily="34" charset="0"/>
              </a:rPr>
              <a:t>Year 1: </a:t>
            </a:r>
            <a:r>
              <a:rPr lang="en-GB" sz="1800" b="1" i="1" dirty="0">
                <a:solidFill>
                  <a:srgbClr val="000000"/>
                </a:solidFill>
                <a:effectLst/>
                <a:latin typeface="Calibri" panose="020F0502020204030204" pitchFamily="34" charset="0"/>
              </a:rPr>
              <a:t>Nautilus</a:t>
            </a:r>
            <a:r>
              <a:rPr lang="en-GB" sz="1800" b="0" i="0" dirty="0">
                <a:solidFill>
                  <a:srgbClr val="000000"/>
                </a:solidFill>
                <a:effectLst/>
                <a:latin typeface="Calibri" panose="020F0502020204030204" pitchFamily="34" charset="0"/>
              </a:rPr>
              <a:t> </a:t>
            </a:r>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 </a:t>
            </a:r>
            <a:endParaRPr lang="en-GB" sz="2800" b="0" i="0" dirty="0">
              <a:solidFill>
                <a:srgbClr val="000000"/>
              </a:solidFill>
              <a:effectLst/>
              <a:latin typeface="Segoe UI" panose="020B0502040204020203" pitchFamily="34" charset="0"/>
            </a:endParaRPr>
          </a:p>
          <a:p>
            <a:pPr algn="l" rtl="0" fontAlgn="base"/>
            <a:r>
              <a:rPr lang="en-GB" sz="1800" b="1" i="0" dirty="0">
                <a:solidFill>
                  <a:srgbClr val="000000"/>
                </a:solidFill>
                <a:effectLst/>
                <a:latin typeface="Calibri" panose="020F0502020204030204" pitchFamily="34" charset="0"/>
              </a:rPr>
              <a:t>Musical focus:</a:t>
            </a:r>
            <a:r>
              <a:rPr lang="en-GB" sz="1800" b="0" i="0" dirty="0">
                <a:solidFill>
                  <a:srgbClr val="000000"/>
                </a:solidFill>
                <a:effectLst/>
                <a:latin typeface="Calibri" panose="020F0502020204030204" pitchFamily="34" charset="0"/>
              </a:rPr>
              <a:t> Active listening (musical signals, internalising beat, draw to music, movement /actions), electronic music. </a:t>
            </a:r>
            <a:endParaRPr lang="en-GB" sz="2800" b="0" i="0" dirty="0">
              <a:solidFill>
                <a:srgbClr val="000000"/>
              </a:solidFill>
              <a:effectLst/>
              <a:latin typeface="Segoe UI" panose="020B0502040204020203" pitchFamily="34" charset="0"/>
            </a:endParaRPr>
          </a:p>
          <a:p>
            <a:pPr algn="l" rtl="0" fontAlgn="base"/>
            <a:r>
              <a:rPr lang="en-GB" sz="1800" b="1" i="0" dirty="0">
                <a:solidFill>
                  <a:srgbClr val="000000"/>
                </a:solidFill>
                <a:effectLst/>
                <a:latin typeface="Calibri" panose="020F0502020204030204" pitchFamily="34" charset="0"/>
              </a:rPr>
              <a:t>Pieces: </a:t>
            </a:r>
            <a:r>
              <a:rPr lang="en-GB" sz="1800" b="0" i="1" dirty="0">
                <a:solidFill>
                  <a:srgbClr val="000000"/>
                </a:solidFill>
                <a:effectLst/>
                <a:latin typeface="Calibri" panose="020F0502020204030204" pitchFamily="34" charset="0"/>
              </a:rPr>
              <a:t>Nautilus</a:t>
            </a:r>
            <a:r>
              <a:rPr lang="en-GB" sz="1800" b="0" i="0" dirty="0">
                <a:solidFill>
                  <a:srgbClr val="000000"/>
                </a:solidFill>
                <a:effectLst/>
                <a:latin typeface="Calibri" panose="020F0502020204030204" pitchFamily="34" charset="0"/>
              </a:rPr>
              <a:t> by Anna Meredith. </a:t>
            </a:r>
            <a:endParaRPr lang="en-GB" sz="2800" b="0" i="0" dirty="0">
              <a:solidFill>
                <a:srgbClr val="000000"/>
              </a:solidFill>
              <a:effectLst/>
              <a:latin typeface="Segoe UI" panose="020B0502040204020203" pitchFamily="34" charset="0"/>
            </a:endParaRPr>
          </a:p>
          <a:p>
            <a:pPr algn="l" rtl="0" fontAlgn="base"/>
            <a:r>
              <a:rPr lang="en-GB" sz="1800" b="1" i="0" dirty="0">
                <a:solidFill>
                  <a:srgbClr val="000000"/>
                </a:solidFill>
                <a:effectLst/>
                <a:latin typeface="Calibri" panose="020F0502020204030204" pitchFamily="34" charset="0"/>
              </a:rPr>
              <a:t>Number of lessons:</a:t>
            </a:r>
            <a:r>
              <a:rPr lang="en-GB" sz="1800" b="0" i="0" dirty="0">
                <a:solidFill>
                  <a:srgbClr val="000000"/>
                </a:solidFill>
                <a:effectLst/>
                <a:latin typeface="Calibri" panose="020F0502020204030204" pitchFamily="34" charset="0"/>
              </a:rPr>
              <a:t> 3 x 40-minute lessons. </a:t>
            </a:r>
            <a:endParaRPr lang="en-GB" sz="2800" b="0" i="0" dirty="0">
              <a:solidFill>
                <a:srgbClr val="000000"/>
              </a:solidFill>
              <a:effectLst/>
              <a:latin typeface="Segoe UI" panose="020B0502040204020203" pitchFamily="34" charset="0"/>
            </a:endParaRPr>
          </a:p>
          <a:p>
            <a:pPr fontAlgn="base"/>
            <a:endParaRPr lang="en-GB" sz="1200" b="1" dirty="0">
              <a:effectLst/>
              <a:latin typeface="Calibri" panose="020F0502020204030204" pitchFamily="34" charset="0"/>
              <a:ea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About the unit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rtl="0" fontAlgn="base"/>
            <a:r>
              <a:rPr lang="en-GB" sz="1800" b="0" i="0" dirty="0">
                <a:solidFill>
                  <a:srgbClr val="000000"/>
                </a:solidFill>
                <a:effectLst/>
                <a:latin typeface="Calibri" panose="020F0502020204030204" pitchFamily="34" charset="0"/>
              </a:rPr>
              <a:t>Enter the zany world of Anna Meredith’s </a:t>
            </a:r>
            <a:r>
              <a:rPr lang="en-GB" sz="1800" b="0" i="1" dirty="0">
                <a:solidFill>
                  <a:srgbClr val="000000"/>
                </a:solidFill>
                <a:effectLst/>
                <a:latin typeface="Calibri" panose="020F0502020204030204" pitchFamily="34" charset="0"/>
              </a:rPr>
              <a:t>Nautilus</a:t>
            </a:r>
            <a:r>
              <a:rPr lang="en-GB" sz="1800" b="0" i="0" dirty="0">
                <a:solidFill>
                  <a:srgbClr val="000000"/>
                </a:solidFill>
                <a:effectLst/>
                <a:latin typeface="Calibri" panose="020F0502020204030204" pitchFamily="34" charset="0"/>
              </a:rPr>
              <a:t>! This iconic, futuristic sounding piece is characterised by its heavy beat and rising pitch patterns. Through this music, pupils will develop their feeling and understanding of pitch, beat, and duration. They will listen actively to the piece, interpreting its gestures in dance. They will engage imaginatively with the piece by drawing to the music. Finally, they will compare their interpretations with contrasting animations and videos, discovering that music can be interpreted in a myriad of ways. </a:t>
            </a:r>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Times New Roman" panose="02020603050405020304" pitchFamily="18" charset="0"/>
              </a:rPr>
              <a:t> </a:t>
            </a:r>
            <a:endParaRPr lang="en-GB" sz="2800" b="0" i="0" dirty="0">
              <a:solidFill>
                <a:srgbClr val="000000"/>
              </a:solidFill>
              <a:effectLst/>
              <a:latin typeface="Segoe UI" panose="020B0502040204020203"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Lesson 1: Explore </a:t>
            </a:r>
            <a:r>
              <a:rPr lang="en-GB" sz="1800" b="0" i="1" dirty="0">
                <a:solidFill>
                  <a:srgbClr val="000000"/>
                </a:solidFill>
                <a:effectLst/>
                <a:latin typeface="Calibri" panose="020F0502020204030204" pitchFamily="34" charset="0"/>
              </a:rPr>
              <a:t>Nautilus</a:t>
            </a:r>
            <a:r>
              <a:rPr lang="en-GB" sz="1800" b="0" i="0" dirty="0">
                <a:solidFill>
                  <a:srgbClr val="000000"/>
                </a:solidFill>
                <a:effectLst/>
                <a:latin typeface="Calibri" panose="020F0502020204030204" pitchFamily="34" charset="0"/>
              </a:rPr>
              <a:t> through movement and active listening. </a:t>
            </a: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Lesson 2: Draw to music – engage imaginatively with the music. </a:t>
            </a: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Lesson 3: Compare interpretations of the piece. </a:t>
            </a:r>
          </a:p>
          <a:p>
            <a:pPr algn="l" rtl="0" fontAlgn="base"/>
            <a:r>
              <a:rPr lang="en-GB" sz="1800" b="0" i="0" dirty="0">
                <a:solidFill>
                  <a:srgbClr val="000000"/>
                </a:solidFill>
                <a:effectLst/>
                <a:latin typeface="Calibri" panose="020F0502020204030204" pitchFamily="34" charset="0"/>
              </a:rPr>
              <a:t> </a:t>
            </a:r>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Written for Sing Up by Rosie Walton with contributions from Charlotte Law-Higgs. </a:t>
            </a:r>
            <a:endParaRPr lang="en-GB" sz="1200" dirty="0">
              <a:effectLst/>
              <a:latin typeface="Calibri"/>
              <a:ea typeface="Times New Roman" panose="02020603050405020304" pitchFamily="18" charset="0"/>
              <a:cs typeface="Calibri"/>
            </a:endParaRPr>
          </a:p>
        </p:txBody>
      </p:sp>
      <p:sp>
        <p:nvSpPr>
          <p:cNvPr id="4" name="Slide Number Placeholder 3"/>
          <p:cNvSpPr>
            <a:spLocks noGrp="1"/>
          </p:cNvSpPr>
          <p:nvPr>
            <p:ph type="sldNum" sz="quarter" idx="5"/>
          </p:nvPr>
        </p:nvSpPr>
        <p:spPr/>
        <p:txBody>
          <a:bodyPr/>
          <a:lstStyle/>
          <a:p>
            <a:fld id="{E441CE72-7751-BB4E-AAAC-BB457DA35E79}" type="slidenum">
              <a:rPr lang="en-US" smtClean="0"/>
              <a:t>1</a:t>
            </a:fld>
            <a:endParaRPr lang="en-US"/>
          </a:p>
        </p:txBody>
      </p:sp>
    </p:spTree>
    <p:extLst>
      <p:ext uri="{BB962C8B-B14F-4D97-AF65-F5344CB8AC3E}">
        <p14:creationId xmlns:p14="http://schemas.microsoft.com/office/powerpoint/2010/main" val="3442474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Lesson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Main activity (cont.)</a:t>
            </a:r>
            <a:endParaRPr lang="en-GB" sz="1200" b="1" i="1" dirty="0">
              <a:effectLst/>
              <a:latin typeface="Calibri" panose="020F0502020204030204" pitchFamily="34" charset="0"/>
              <a:ea typeface="Times New Roman" panose="02020603050405020304" pitchFamily="18" charset="0"/>
            </a:endParaRPr>
          </a:p>
          <a:p>
            <a:pPr algn="l" rtl="0" fontAlgn="base"/>
            <a:endParaRPr lang="en-GB" sz="1800" b="0" i="1" dirty="0">
              <a:solidFill>
                <a:srgbClr val="000000"/>
              </a:solidFill>
              <a:effectLst/>
              <a:latin typeface="Calibri" panose="020F0502020204030204" pitchFamily="34" charset="0"/>
            </a:endParaRPr>
          </a:p>
          <a:p>
            <a:pPr algn="l" rtl="0" fontAlgn="base"/>
            <a:r>
              <a:rPr lang="en-GB" sz="1800" b="0" i="1" dirty="0">
                <a:solidFill>
                  <a:srgbClr val="000000"/>
                </a:solidFill>
                <a:effectLst/>
                <a:latin typeface="Calibri" panose="020F0502020204030204" pitchFamily="34" charset="0"/>
              </a:rPr>
              <a:t>Explore Nautilus – explore duration.</a:t>
            </a:r>
            <a:r>
              <a:rPr lang="en-GB" sz="1800" b="0" i="0" dirty="0">
                <a:solidFill>
                  <a:srgbClr val="000000"/>
                </a:solidFill>
                <a:effectLst/>
                <a:latin typeface="Calibri" panose="020F0502020204030204" pitchFamily="34" charset="0"/>
              </a:rPr>
              <a:t> </a:t>
            </a:r>
            <a:endParaRPr lang="en-GB" sz="2800" b="0" i="0" dirty="0">
              <a:solidFill>
                <a:srgbClr val="000000"/>
              </a:solidFill>
              <a:effectLst/>
              <a:latin typeface="Segoe UI" panose="020B0502040204020203" pitchFamily="34" charset="0"/>
            </a:endParaRP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At 0:58 in the piece, (in the official video animation version) you will hear a series of 4-beat durations played by a tuba. These long brass notes could be represented by a child, or group of children, performing large underwater swimming or striding motions. </a:t>
            </a: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The children could move forward from the circle and enjoy moving around the space with slow, ‘gluey’ movements. Count ‘1,2,3,4’ to help them, ensuring that each movement starts on the first beat and lasts a full 4 beats. </a:t>
            </a: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The rest of the class should continue to perform the movement sequence described further above. Refer to the listening map to see how the two different musical ideas combine.   </a:t>
            </a: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Record the performance on a video capturing device. </a:t>
            </a: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Play the recording back to the children for them to enjoy and appraise.   </a:t>
            </a:r>
          </a:p>
          <a:p>
            <a:pPr algn="l" rtl="0" fontAlgn="base"/>
            <a:endParaRPr lang="en-GB" sz="1800"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(10 minutes) </a:t>
            </a:r>
            <a:endParaRPr lang="en-GB" sz="2800" b="0" i="0" dirty="0">
              <a:solidFill>
                <a:srgbClr val="000000"/>
              </a:solidFill>
              <a:effectLst/>
              <a:latin typeface="Segoe UI" panose="020B0502040204020203" pitchFamily="34" charset="0"/>
            </a:endParaRPr>
          </a:p>
          <a:p>
            <a:pPr fontAlgn="base"/>
            <a:endParaRPr lang="en-GB" sz="1200" dirty="0">
              <a:effectLst/>
              <a:latin typeface="Times New Roman" panose="02020603050405020304" pitchFamily="18" charset="0"/>
              <a:ea typeface="Times New Roman" panose="02020603050405020304" pitchFamily="18" charset="0"/>
            </a:endParaRPr>
          </a:p>
          <a:p>
            <a:pPr algn="l" rtl="0" fontAlgn="base"/>
            <a:r>
              <a:rPr lang="en-GB" sz="1800" b="0" i="1" dirty="0">
                <a:solidFill>
                  <a:srgbClr val="000000"/>
                </a:solidFill>
                <a:effectLst/>
                <a:latin typeface="Calibri" panose="020F0502020204030204" pitchFamily="34" charset="0"/>
              </a:rPr>
              <a:t>Explore Nautilus – add a prop (optional).</a:t>
            </a:r>
            <a:r>
              <a:rPr lang="en-GB" sz="1800" b="0" i="0" dirty="0">
                <a:solidFill>
                  <a:srgbClr val="000000"/>
                </a:solidFill>
                <a:effectLst/>
                <a:latin typeface="Calibri" panose="020F0502020204030204" pitchFamily="34" charset="0"/>
              </a:rPr>
              <a:t> </a:t>
            </a:r>
            <a:endParaRPr lang="en-GB" sz="2800" b="0" i="0" dirty="0">
              <a:solidFill>
                <a:srgbClr val="000000"/>
              </a:solidFill>
              <a:effectLst/>
              <a:latin typeface="Segoe UI" panose="020B0502040204020203" pitchFamily="34" charset="0"/>
            </a:endParaRP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Once you have developed your movement piece, you could add a further element by equipping each child with a paper plate. </a:t>
            </a: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Practise performing the dance with a paper plate in your hands. You will find that this will help focus the children’s movements.   </a:t>
            </a: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Alternatively, record the performance on an iPad or other video capturing device. </a:t>
            </a: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Play the recording back to the children for them to enjoy and appraise.   </a:t>
            </a:r>
          </a:p>
          <a:p>
            <a:pPr algn="l" rtl="0" fontAlgn="base"/>
            <a:endParaRPr lang="en-GB" sz="1800"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(5 minutes)  </a:t>
            </a:r>
            <a:endParaRPr lang="en-GB" dirty="0"/>
          </a:p>
        </p:txBody>
      </p:sp>
      <p:sp>
        <p:nvSpPr>
          <p:cNvPr id="4" name="Slide Number Placeholder 3"/>
          <p:cNvSpPr>
            <a:spLocks noGrp="1"/>
          </p:cNvSpPr>
          <p:nvPr>
            <p:ph type="sldNum" sz="quarter" idx="5"/>
          </p:nvPr>
        </p:nvSpPr>
        <p:spPr/>
        <p:txBody>
          <a:bodyPr/>
          <a:lstStyle/>
          <a:p>
            <a:fld id="{E441CE72-7751-BB4E-AAAC-BB457DA35E79}" type="slidenum">
              <a:rPr lang="en-US" smtClean="0"/>
              <a:t>10</a:t>
            </a:fld>
            <a:endParaRPr lang="en-US"/>
          </a:p>
        </p:txBody>
      </p:sp>
    </p:spTree>
    <p:extLst>
      <p:ext uri="{BB962C8B-B14F-4D97-AF65-F5344CB8AC3E}">
        <p14:creationId xmlns:p14="http://schemas.microsoft.com/office/powerpoint/2010/main" val="1712873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dirty="0">
                <a:effectLst/>
                <a:latin typeface="Calibri" panose="020F0502020204030204" pitchFamily="34" charset="0"/>
                <a:ea typeface="Times New Roman" panose="02020603050405020304" pitchFamily="18" charset="0"/>
              </a:rPr>
              <a:t>Lesson 1</a:t>
            </a:r>
          </a:p>
          <a:p>
            <a:pPr fontAlgn="base"/>
            <a:endParaRPr lang="en-GB" sz="1200" b="1" dirty="0">
              <a:effectLst/>
              <a:latin typeface="Calibri" panose="020F0502020204030204" pitchFamily="34" charset="0"/>
              <a:ea typeface="Times New Roman" panose="02020603050405020304" pitchFamily="18" charset="0"/>
            </a:endParaRPr>
          </a:p>
          <a:p>
            <a:pPr fontAlgn="base"/>
            <a:r>
              <a:rPr lang="en-GB" sz="1200" b="1" dirty="0">
                <a:effectLst/>
                <a:latin typeface="Calibri" panose="020F0502020204030204" pitchFamily="34" charset="0"/>
                <a:ea typeface="Times New Roman" panose="02020603050405020304" pitchFamily="18" charset="0"/>
              </a:rPr>
              <a:t>Conclusion </a:t>
            </a:r>
          </a:p>
          <a:p>
            <a:pPr algn="l" rtl="0" fontAlgn="base"/>
            <a:r>
              <a:rPr lang="en-GB" sz="1100" b="1" i="0" dirty="0">
                <a:solidFill>
                  <a:srgbClr val="000000"/>
                </a:solidFill>
                <a:effectLst/>
                <a:latin typeface="Calibri" panose="020F0502020204030204" pitchFamily="34" charset="0"/>
              </a:rPr>
              <a:t>2 minutes</a:t>
            </a:r>
            <a:r>
              <a:rPr lang="en-GB" sz="1100" b="0" i="0" dirty="0">
                <a:solidFill>
                  <a:srgbClr val="000000"/>
                </a:solidFill>
                <a:effectLst/>
                <a:latin typeface="WordVisiCarriageReturn_MSFontService"/>
              </a:rPr>
              <a:t> </a:t>
            </a:r>
            <a:br>
              <a:rPr lang="en-GB" sz="1100" b="0" i="0" dirty="0">
                <a:solidFill>
                  <a:srgbClr val="000000"/>
                </a:solidFill>
                <a:effectLst/>
                <a:latin typeface="WordVisiCarriageReturn_MSFontService"/>
              </a:rPr>
            </a:br>
            <a:r>
              <a:rPr lang="en-GB" sz="1100" b="0" i="0" dirty="0">
                <a:solidFill>
                  <a:srgbClr val="000000"/>
                </a:solidFill>
                <a:effectLst/>
                <a:latin typeface="Calibri" panose="020F0502020204030204" pitchFamily="34" charset="0"/>
              </a:rPr>
              <a:t> </a:t>
            </a:r>
            <a:endParaRPr lang="en-GB" sz="1100" b="0" i="0" dirty="0">
              <a:solidFill>
                <a:srgbClr val="000000"/>
              </a:solidFill>
              <a:effectLst/>
              <a:latin typeface="Segoe UI" panose="020B0502040204020203" pitchFamily="34" charset="0"/>
            </a:endParaRPr>
          </a:p>
          <a:p>
            <a:pPr marL="0" indent="0" algn="l" rtl="0" fontAlgn="base">
              <a:buFont typeface="Arial" panose="020B0604020202020204" pitchFamily="34" charset="0"/>
              <a:buNone/>
            </a:pPr>
            <a:r>
              <a:rPr lang="en-GB" sz="1100" b="0" i="0" dirty="0">
                <a:solidFill>
                  <a:srgbClr val="000000"/>
                </a:solidFill>
                <a:effectLst/>
                <a:latin typeface="Calibri" panose="020F0502020204030204" pitchFamily="34" charset="0"/>
              </a:rPr>
              <a:t>Briefly review what has been covered in the lesson. </a:t>
            </a:r>
            <a:r>
              <a:rPr lang="en-GB" sz="1100" b="0" i="0" dirty="0">
                <a:solidFill>
                  <a:srgbClr val="000000"/>
                </a:solidFill>
                <a:effectLst/>
                <a:latin typeface="WordVisiCarriageReturn_MSFontService"/>
              </a:rPr>
              <a:t> </a:t>
            </a:r>
            <a:br>
              <a:rPr lang="en-GB" sz="1100" b="0" i="0" dirty="0">
                <a:solidFill>
                  <a:srgbClr val="000000"/>
                </a:solidFill>
                <a:effectLst/>
                <a:latin typeface="WordVisiCarriageReturn_MSFontService"/>
              </a:rPr>
            </a:br>
            <a:r>
              <a:rPr lang="en-GB" sz="1100" b="0" i="0" dirty="0">
                <a:solidFill>
                  <a:srgbClr val="000000"/>
                </a:solidFill>
                <a:effectLst/>
                <a:latin typeface="WordVisiCarriageReturn_MSFontService"/>
              </a:rPr>
              <a:t> </a:t>
            </a:r>
          </a:p>
          <a:p>
            <a:pPr marL="0" indent="0" algn="l" rtl="0" fontAlgn="base">
              <a:buFont typeface="Arial" panose="020B0604020202020204" pitchFamily="34" charset="0"/>
              <a:buNone/>
            </a:pPr>
            <a:r>
              <a:rPr lang="en-GB" sz="1100" b="0" i="0" dirty="0">
                <a:solidFill>
                  <a:srgbClr val="000000"/>
                </a:solidFill>
                <a:effectLst/>
                <a:latin typeface="Calibri" panose="020F0502020204030204" pitchFamily="34" charset="0"/>
              </a:rPr>
              <a:t>Today we have:</a:t>
            </a:r>
            <a:r>
              <a:rPr lang="en-GB" sz="1100" b="0" i="0" dirty="0">
                <a:solidFill>
                  <a:srgbClr val="000000"/>
                </a:solidFill>
                <a:effectLst/>
                <a:latin typeface="WordVisiCarriageReturn_MSFontService"/>
              </a:rPr>
              <a:t> </a:t>
            </a:r>
            <a:br>
              <a:rPr lang="en-GB" sz="1100" b="0" i="0" dirty="0">
                <a:solidFill>
                  <a:srgbClr val="000000"/>
                </a:solidFill>
                <a:effectLst/>
                <a:latin typeface="WordVisiCarriageReturn_MSFontService"/>
              </a:rPr>
            </a:br>
            <a:r>
              <a:rPr lang="en-GB" sz="1100" b="0" i="0" dirty="0">
                <a:solidFill>
                  <a:srgbClr val="000000"/>
                </a:solidFill>
                <a:effectLst/>
                <a:latin typeface="Calibri" panose="020F0502020204030204" pitchFamily="34" charset="0"/>
              </a:rPr>
              <a:t> </a:t>
            </a:r>
          </a:p>
          <a:p>
            <a:pPr marL="742950" lvl="1" indent="-285750" algn="l" rtl="0" fontAlgn="base">
              <a:buFont typeface="Symbol" panose="05050102010706020507" pitchFamily="18" charset="2"/>
              <a:buChar char="·"/>
            </a:pPr>
            <a:r>
              <a:rPr lang="en-GB" sz="1100" b="0" i="0" dirty="0">
                <a:solidFill>
                  <a:srgbClr val="000000"/>
                </a:solidFill>
                <a:effectLst/>
                <a:latin typeface="Calibri" panose="020F0502020204030204" pitchFamily="34" charset="0"/>
              </a:rPr>
              <a:t>Learnt about composer Anna Meredith. </a:t>
            </a:r>
          </a:p>
          <a:p>
            <a:pPr marL="742950" lvl="1" indent="-285750" algn="l" rtl="0" fontAlgn="base">
              <a:buFont typeface="Symbol" panose="05050102010706020507" pitchFamily="18" charset="2"/>
              <a:buChar char="·"/>
            </a:pPr>
            <a:endParaRPr lang="en-GB" sz="11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100" b="0" i="0" dirty="0">
                <a:solidFill>
                  <a:srgbClr val="000000"/>
                </a:solidFill>
                <a:effectLst/>
                <a:latin typeface="Calibri" panose="020F0502020204030204" pitchFamily="34" charset="0"/>
              </a:rPr>
              <a:t>Explored </a:t>
            </a:r>
            <a:r>
              <a:rPr lang="en-GB" sz="1100" b="0" i="1" dirty="0">
                <a:solidFill>
                  <a:srgbClr val="000000"/>
                </a:solidFill>
                <a:effectLst/>
                <a:latin typeface="Calibri" panose="020F0502020204030204" pitchFamily="34" charset="0"/>
              </a:rPr>
              <a:t>Nautilus </a:t>
            </a:r>
            <a:r>
              <a:rPr lang="en-GB" sz="1100" b="0" i="0" dirty="0">
                <a:solidFill>
                  <a:srgbClr val="000000"/>
                </a:solidFill>
                <a:effectLst/>
                <a:latin typeface="Calibri" panose="020F0502020204030204" pitchFamily="34" charset="0"/>
              </a:rPr>
              <a:t>using movement. </a:t>
            </a:r>
          </a:p>
          <a:p>
            <a:pPr marL="742950" lvl="1" indent="-285750" algn="l" rtl="0" fontAlgn="base">
              <a:buFont typeface="Symbol" panose="05050102010706020507" pitchFamily="18" charset="2"/>
              <a:buChar char="·"/>
            </a:pPr>
            <a:endParaRPr lang="en-GB" sz="11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100" b="0" i="0" dirty="0">
                <a:solidFill>
                  <a:srgbClr val="000000"/>
                </a:solidFill>
                <a:effectLst/>
                <a:latin typeface="Calibri" panose="020F0502020204030204" pitchFamily="34" charset="0"/>
              </a:rPr>
              <a:t>Felt the beat using whole body movements. </a:t>
            </a:r>
          </a:p>
          <a:p>
            <a:pPr marL="285750" indent="-285750" algn="l" rtl="0" fontAlgn="base">
              <a:buFont typeface="Arial" panose="020B0604020202020204" pitchFamily="34" charset="0"/>
              <a:buChar char="•"/>
            </a:pPr>
            <a:endParaRPr lang="en-GB" sz="1100" b="0" i="0" dirty="0">
              <a:solidFill>
                <a:srgbClr val="000000"/>
              </a:solidFill>
              <a:effectLst/>
              <a:latin typeface="Calibri" panose="020F0502020204030204" pitchFamily="34" charset="0"/>
            </a:endParaRPr>
          </a:p>
          <a:p>
            <a:pPr algn="l" rtl="0" fontAlgn="base"/>
            <a:r>
              <a:rPr lang="en-GB" sz="1100" b="0" i="0" u="none" strike="noStrike" dirty="0">
                <a:solidFill>
                  <a:srgbClr val="000000"/>
                </a:solidFill>
                <a:effectLst/>
                <a:latin typeface="Calibri" panose="020F0502020204030204" pitchFamily="34" charset="0"/>
              </a:rPr>
              <a:t>(2 minutes)</a:t>
            </a:r>
            <a:r>
              <a:rPr lang="en-GB" sz="1100" b="0" i="0" dirty="0">
                <a:solidFill>
                  <a:srgbClr val="000000"/>
                </a:solidFill>
                <a:effectLst/>
                <a:latin typeface="Calibri" panose="020F0502020204030204" pitchFamily="34" charset="0"/>
              </a:rPr>
              <a:t> </a:t>
            </a:r>
            <a:endParaRPr lang="en-GB" sz="1100"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E441CE72-7751-BB4E-AAAC-BB457DA35E79}" type="slidenum">
              <a:rPr lang="en-US" smtClean="0"/>
              <a:t>11</a:t>
            </a:fld>
            <a:endParaRPr lang="en-US"/>
          </a:p>
        </p:txBody>
      </p:sp>
    </p:spTree>
    <p:extLst>
      <p:ext uri="{BB962C8B-B14F-4D97-AF65-F5344CB8AC3E}">
        <p14:creationId xmlns:p14="http://schemas.microsoft.com/office/powerpoint/2010/main" val="660293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dirty="0">
                <a:effectLst/>
                <a:latin typeface="Calibri" panose="020F0502020204030204" pitchFamily="34" charset="0"/>
                <a:ea typeface="Times New Roman" panose="02020603050405020304" pitchFamily="18" charset="0"/>
              </a:rPr>
              <a:t>Lesson 2</a:t>
            </a:r>
            <a:br>
              <a:rPr lang="en-GB" sz="1800" b="1" dirty="0">
                <a:effectLst/>
                <a:latin typeface="Calibri" panose="020F0502020204030204" pitchFamily="34" charset="0"/>
                <a:ea typeface="Times New Roman" panose="02020603050405020304" pitchFamily="18" charset="0"/>
              </a:rPr>
            </a:br>
            <a:r>
              <a:rPr lang="en-GB" sz="1800" b="0" i="0" dirty="0">
                <a:solidFill>
                  <a:srgbClr val="000000"/>
                </a:solidFill>
                <a:effectLst/>
                <a:latin typeface="Calibri" panose="020F0502020204030204" pitchFamily="34" charset="0"/>
              </a:rPr>
              <a:t>Draw to music – engage imaginatively with the music. </a:t>
            </a:r>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 </a:t>
            </a:r>
            <a:endParaRPr lang="en-GB" sz="2800" b="0" i="0" dirty="0">
              <a:solidFill>
                <a:srgbClr val="000000"/>
              </a:solidFill>
              <a:effectLst/>
              <a:latin typeface="Segoe UI" panose="020B0502040204020203" pitchFamily="34" charset="0"/>
            </a:endParaRPr>
          </a:p>
          <a:p>
            <a:pPr algn="l" rtl="0" fontAlgn="base"/>
            <a:r>
              <a:rPr lang="en-GB" sz="1800" b="1" i="0" dirty="0">
                <a:solidFill>
                  <a:srgbClr val="000000"/>
                </a:solidFill>
                <a:effectLst/>
                <a:latin typeface="Calibri" panose="020F0502020204030204" pitchFamily="34" charset="0"/>
              </a:rPr>
              <a:t>Lesson objectives</a:t>
            </a:r>
            <a:r>
              <a:rPr lang="en-GB" sz="1800" b="0" i="0" dirty="0">
                <a:solidFill>
                  <a:srgbClr val="000000"/>
                </a:solidFill>
                <a:effectLst/>
                <a:latin typeface="Calibri" panose="020F0502020204030204" pitchFamily="34" charset="0"/>
              </a:rPr>
              <a:t> </a:t>
            </a:r>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WordVisiCarriageReturn_MSFontService"/>
              </a:rPr>
              <a:t> </a:t>
            </a:r>
            <a:br>
              <a:rPr lang="en-GB" sz="1800" b="0" i="0" dirty="0">
                <a:solidFill>
                  <a:srgbClr val="000000"/>
                </a:solidFill>
                <a:effectLst/>
                <a:latin typeface="WordVisiCarriageReturn_MSFontService"/>
              </a:rPr>
            </a:br>
            <a:r>
              <a:rPr lang="en-GB" sz="1800" b="0" i="0" dirty="0">
                <a:solidFill>
                  <a:srgbClr val="000000"/>
                </a:solidFill>
                <a:effectLst/>
                <a:latin typeface="Calibri" panose="020F0502020204030204" pitchFamily="34" charset="0"/>
              </a:rPr>
              <a:t>Children will: </a:t>
            </a:r>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 </a:t>
            </a:r>
            <a:endParaRPr lang="en-GB" sz="2800" b="0" i="0" dirty="0">
              <a:solidFill>
                <a:srgbClr val="000000"/>
              </a:solidFill>
              <a:effectLst/>
              <a:latin typeface="Segoe UI" panose="020B0502040204020203"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Use their bodies to demonstrate an internal sense of beat.  </a:t>
            </a: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Explore sounds as images. </a:t>
            </a: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Draw pictures to the music. </a:t>
            </a:r>
          </a:p>
          <a:p>
            <a:pPr algn="l" rtl="0" fontAlgn="base">
              <a:buFont typeface="Arial" panose="020B0604020202020204" pitchFamily="34" charset="0"/>
              <a:buChar char="•"/>
            </a:pPr>
            <a:endParaRPr lang="en-GB" sz="1800" b="0" i="0" dirty="0">
              <a:solidFill>
                <a:srgbClr val="000000"/>
              </a:solidFill>
              <a:effectLst/>
              <a:latin typeface="Calibri" panose="020F0502020204030204" pitchFamily="34" charset="0"/>
            </a:endParaRPr>
          </a:p>
          <a:p>
            <a:pPr algn="l" rtl="0" fontAlgn="base"/>
            <a:r>
              <a:rPr lang="en-GB" sz="1800" b="1" i="0" dirty="0">
                <a:solidFill>
                  <a:srgbClr val="000000"/>
                </a:solidFill>
                <a:effectLst/>
                <a:latin typeface="Calibri" panose="020F0502020204030204" pitchFamily="34" charset="0"/>
              </a:rPr>
              <a:t>Resources</a:t>
            </a:r>
            <a:r>
              <a:rPr lang="en-GB" sz="1800" b="0" i="0" dirty="0">
                <a:solidFill>
                  <a:srgbClr val="000000"/>
                </a:solidFill>
                <a:effectLst/>
                <a:latin typeface="Calibri" panose="020F0502020204030204" pitchFamily="34" charset="0"/>
              </a:rPr>
              <a:t> </a:t>
            </a:r>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 </a:t>
            </a:r>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This lesson you will need: </a:t>
            </a:r>
            <a:endParaRPr lang="en-GB" sz="2800" b="0" i="0" dirty="0">
              <a:solidFill>
                <a:srgbClr val="000000"/>
              </a:solidFill>
              <a:effectLst/>
              <a:latin typeface="Segoe UI" panose="020B0502040204020203" pitchFamily="34" charset="0"/>
            </a:endParaRP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Sing Up Music PowerPoint – Year 1: </a:t>
            </a:r>
            <a:r>
              <a:rPr lang="en-GB" sz="1800" b="0" i="1" dirty="0">
                <a:solidFill>
                  <a:srgbClr val="000000"/>
                </a:solidFill>
                <a:effectLst/>
                <a:latin typeface="Calibri" panose="020F0502020204030204" pitchFamily="34" charset="0"/>
              </a:rPr>
              <a:t>Nautilus</a:t>
            </a:r>
            <a:r>
              <a:rPr lang="en-GB" sz="1800" b="0" i="0" dirty="0">
                <a:solidFill>
                  <a:srgbClr val="000000"/>
                </a:solidFill>
                <a:effectLst/>
                <a:latin typeface="Calibri" panose="020F0502020204030204" pitchFamily="34" charset="0"/>
              </a:rPr>
              <a:t> (PPT slides 12 – 19). </a:t>
            </a: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Instruments – a drum for keeping a beat. </a:t>
            </a: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Downloadable PDF resource  – Nautilus musical map.</a:t>
            </a:r>
            <a:r>
              <a:rPr lang="en-GB" sz="1800" b="0" i="0" dirty="0">
                <a:solidFill>
                  <a:srgbClr val="000000"/>
                </a:solidFill>
                <a:effectLst/>
                <a:latin typeface="WordVisiCarriageReturn_MSFontService"/>
              </a:rPr>
              <a:t> </a:t>
            </a:r>
            <a:br>
              <a:rPr lang="en-GB" sz="1800" b="0" i="0" dirty="0">
                <a:solidFill>
                  <a:srgbClr val="000000"/>
                </a:solidFill>
                <a:effectLst/>
                <a:latin typeface="WordVisiCarriageReturn_MSFontService"/>
              </a:rPr>
            </a:br>
            <a:r>
              <a:rPr lang="en-GB" sz="1800" b="1" i="0" dirty="0">
                <a:solidFill>
                  <a:srgbClr val="000000"/>
                </a:solidFill>
                <a:effectLst/>
                <a:latin typeface="Calibri" panose="020F0502020204030204" pitchFamily="34" charset="0"/>
              </a:rPr>
              <a:t>https://www.singup.org/fileadmin/user_upload/Music_Teaching/Sing_Up_Music_resources/Y1_Listen3_Nautilus_Musical_map.pdf</a:t>
            </a:r>
            <a:r>
              <a:rPr lang="en-GB" sz="1800" b="0" i="0" dirty="0">
                <a:solidFill>
                  <a:srgbClr val="000000"/>
                </a:solidFill>
                <a:effectLst/>
                <a:latin typeface="Calibri" panose="020F0502020204030204" pitchFamily="34" charset="0"/>
              </a:rPr>
              <a:t> </a:t>
            </a: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Wall space to create a display of pupil artwork. </a:t>
            </a: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Stationery – paper and coloured pencils/pens. </a:t>
            </a: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Online resource – internet search results for images of ‘graphic scores’. </a:t>
            </a: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Equipment – access to an interactive whiteboard. </a:t>
            </a:r>
          </a:p>
          <a:p>
            <a:pPr marL="742950" lvl="1" indent="-285750" algn="l" rtl="0" fontAlgn="base">
              <a:buFont typeface="Symbol" panose="05050102010706020507" pitchFamily="18" charset="2"/>
              <a:buChar char="·"/>
            </a:pPr>
            <a:endParaRPr lang="en-GB" sz="1800" b="0" i="1"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1" dirty="0">
                <a:solidFill>
                  <a:srgbClr val="000000"/>
                </a:solidFill>
                <a:effectLst/>
                <a:latin typeface="Calibri" panose="020F0502020204030204" pitchFamily="34" charset="0"/>
              </a:rPr>
              <a:t>Nautilus</a:t>
            </a:r>
            <a:r>
              <a:rPr lang="en-GB" sz="1800" b="0" i="0" dirty="0">
                <a:solidFill>
                  <a:srgbClr val="000000"/>
                </a:solidFill>
                <a:effectLst/>
                <a:latin typeface="Calibri" panose="020F0502020204030204" pitchFamily="34" charset="0"/>
              </a:rPr>
              <a:t> by Anna Meredith. Performed by Anna Meredith.</a:t>
            </a:r>
            <a:r>
              <a:rPr lang="en-GB" sz="1800" b="0" i="0" dirty="0">
                <a:solidFill>
                  <a:srgbClr val="000000"/>
                </a:solidFill>
                <a:effectLst/>
                <a:latin typeface="WordVisiCarriageReturn_MSFontService"/>
              </a:rPr>
              <a:t> </a:t>
            </a:r>
            <a:br>
              <a:rPr lang="en-GB" sz="1800" b="0" i="0" dirty="0">
                <a:solidFill>
                  <a:srgbClr val="000000"/>
                </a:solidFill>
                <a:effectLst/>
                <a:latin typeface="WordVisiCarriageReturn_MSFontService"/>
              </a:rPr>
            </a:br>
            <a:r>
              <a:rPr lang="en-GB" sz="1800" b="1" i="0" dirty="0">
                <a:solidFill>
                  <a:srgbClr val="000000"/>
                </a:solidFill>
                <a:effectLst/>
                <a:latin typeface="Calibri" panose="020F0502020204030204" pitchFamily="34" charset="0"/>
              </a:rPr>
              <a:t>https://open.spotify.com/album/7IjNWdNec6pdPRU5aW5FI0?si=1pPin1fFQw65BB-1N40rBA&amp;nd=1</a:t>
            </a:r>
            <a:r>
              <a:rPr lang="en-GB" sz="1800" b="0" i="0" dirty="0">
                <a:solidFill>
                  <a:srgbClr val="000000"/>
                </a:solidFill>
                <a:effectLst/>
                <a:latin typeface="WordVisiCarriageReturn_MSFontService"/>
              </a:rPr>
              <a:t> </a:t>
            </a:r>
            <a:br>
              <a:rPr lang="en-GB" sz="1800" b="0" i="0" dirty="0">
                <a:solidFill>
                  <a:srgbClr val="000000"/>
                </a:solidFill>
                <a:effectLst/>
                <a:latin typeface="WordVisiCarriageReturn_MSFontService"/>
              </a:rPr>
            </a:br>
            <a:r>
              <a:rPr lang="en-GB" sz="1800" b="0" i="0" dirty="0">
                <a:solidFill>
                  <a:srgbClr val="000000"/>
                </a:solidFill>
                <a:effectLst/>
                <a:latin typeface="Calibri" panose="020F0502020204030204" pitchFamily="34" charset="0"/>
              </a:rPr>
              <a:t>Audio recording via Spotify, on the album </a:t>
            </a:r>
            <a:r>
              <a:rPr lang="en-GB" sz="1800" b="0" i="1" dirty="0">
                <a:solidFill>
                  <a:srgbClr val="000000"/>
                </a:solidFill>
                <a:effectLst/>
                <a:latin typeface="Calibri" panose="020F0502020204030204" pitchFamily="34" charset="0"/>
              </a:rPr>
              <a:t>Varmints</a:t>
            </a:r>
            <a:r>
              <a:rPr lang="en-GB" sz="1800" b="0" i="0" dirty="0">
                <a:solidFill>
                  <a:srgbClr val="000000"/>
                </a:solidFill>
                <a:effectLst/>
                <a:latin typeface="Calibri" panose="020F0502020204030204" pitchFamily="34" charset="0"/>
              </a:rPr>
              <a:t>. </a:t>
            </a: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Official animated video of </a:t>
            </a:r>
            <a:r>
              <a:rPr lang="en-GB" sz="1800" b="0" i="1" dirty="0">
                <a:solidFill>
                  <a:srgbClr val="000000"/>
                </a:solidFill>
                <a:effectLst/>
                <a:latin typeface="Calibri" panose="020F0502020204030204" pitchFamily="34" charset="0"/>
              </a:rPr>
              <a:t>Nautilus </a:t>
            </a:r>
            <a:r>
              <a:rPr lang="en-GB" sz="1800" b="0" i="0" dirty="0">
                <a:solidFill>
                  <a:srgbClr val="000000"/>
                </a:solidFill>
                <a:effectLst/>
                <a:latin typeface="Calibri" panose="020F0502020204030204" pitchFamily="34" charset="0"/>
              </a:rPr>
              <a:t>by Anna Meredith.</a:t>
            </a:r>
            <a:r>
              <a:rPr lang="en-GB" sz="1800" b="0" i="0" dirty="0">
                <a:solidFill>
                  <a:srgbClr val="000000"/>
                </a:solidFill>
                <a:effectLst/>
                <a:latin typeface="WordVisiCarriageReturn_MSFontService"/>
              </a:rPr>
              <a:t> </a:t>
            </a:r>
            <a:br>
              <a:rPr lang="en-GB" sz="1800" b="0" i="0" dirty="0">
                <a:solidFill>
                  <a:srgbClr val="000000"/>
                </a:solidFill>
                <a:effectLst/>
                <a:latin typeface="WordVisiCarriageReturn_MSFontService"/>
              </a:rPr>
            </a:br>
            <a:r>
              <a:rPr lang="en-GB" sz="1800" b="1" i="0" dirty="0">
                <a:solidFill>
                  <a:srgbClr val="000000"/>
                </a:solidFill>
                <a:effectLst/>
                <a:latin typeface="Calibri" panose="020F0502020204030204" pitchFamily="34" charset="0"/>
              </a:rPr>
              <a:t>https://www.youtube.com/watch?v=Vajhs2wBeCU</a:t>
            </a:r>
            <a:r>
              <a:rPr lang="en-GB" sz="1800" b="0" i="0" dirty="0">
                <a:solidFill>
                  <a:srgbClr val="000000"/>
                </a:solidFill>
                <a:effectLst/>
                <a:latin typeface="Calibri" panose="020F0502020204030204" pitchFamily="34" charset="0"/>
              </a:rPr>
              <a:t> </a:t>
            </a:r>
          </a:p>
          <a:p>
            <a:endParaRPr lang="en-GB" dirty="0"/>
          </a:p>
          <a:p>
            <a:r>
              <a:rPr lang="en-GB" sz="1200" b="1" dirty="0">
                <a:effectLst/>
                <a:latin typeface="Calibri" panose="020F0502020204030204" pitchFamily="34" charset="0"/>
                <a:ea typeface="Times New Roman" panose="02020603050405020304" pitchFamily="18" charset="0"/>
              </a:rPr>
              <a:t>Before you begin – lesson checklist</a:t>
            </a:r>
            <a:endParaRPr lang="en-GB" sz="1200" dirty="0">
              <a:effectLst/>
              <a:latin typeface="Times New Roman" panose="02020603050405020304" pitchFamily="18" charset="0"/>
              <a:ea typeface="Times New Roman" panose="02020603050405020304" pitchFamily="18" charset="0"/>
            </a:endParaRPr>
          </a:p>
          <a:p>
            <a:br>
              <a:rPr lang="en-GB" sz="1200" b="0" dirty="0">
                <a:effectLst/>
                <a:latin typeface="Calibri" panose="020F0502020204030204" pitchFamily="34" charset="0"/>
                <a:ea typeface="Times New Roman" panose="02020603050405020304" pitchFamily="18" charset="0"/>
              </a:rPr>
            </a:br>
            <a:r>
              <a:rPr lang="en-GB" sz="1200" b="0" dirty="0">
                <a:effectLst/>
                <a:latin typeface="Calibri" panose="020F0502020204030204" pitchFamily="34" charset="0"/>
                <a:ea typeface="Times New Roman" panose="02020603050405020304" pitchFamily="18" charset="0"/>
              </a:rPr>
              <a:t>A few reminders to help you prepare for delivering the lesson:</a:t>
            </a:r>
            <a:br>
              <a:rPr lang="en-GB" sz="1200" b="0" dirty="0">
                <a:effectLst/>
                <a:latin typeface="Calibri" panose="020F0502020204030204" pitchFamily="34" charset="0"/>
                <a:ea typeface="Times New Roman" panose="02020603050405020304" pitchFamily="18" charset="0"/>
              </a:rPr>
            </a:br>
            <a:endParaRPr lang="en-GB" sz="1200" dirty="0">
              <a:effectLst/>
              <a:latin typeface="Times New Roman" panose="02020603050405020304" pitchFamily="18" charset="0"/>
              <a:ea typeface="Times New Roman" panose="02020603050405020304" pitchFamily="18" charset="0"/>
            </a:endParaRPr>
          </a:p>
          <a:p>
            <a:pPr marL="800100" lvl="1" indent="-342900">
              <a:buFont typeface="Symbol" panose="05050102010706020507" pitchFamily="18" charset="2"/>
              <a:buChar char=""/>
            </a:pPr>
            <a:r>
              <a:rPr lang="en-GB" sz="1200" b="0" dirty="0">
                <a:effectLst/>
                <a:latin typeface="Calibri" panose="020F0502020204030204" pitchFamily="34" charset="0"/>
                <a:ea typeface="Times New Roman" panose="02020603050405020304" pitchFamily="18" charset="0"/>
              </a:rPr>
              <a:t>Enable content in the PowerPoint to make sure any video and audio content will play.</a:t>
            </a:r>
            <a:br>
              <a:rPr lang="en-GB" sz="1200" b="0" dirty="0">
                <a:effectLst/>
                <a:latin typeface="Calibri" panose="020F0502020204030204" pitchFamily="34" charset="0"/>
                <a:ea typeface="Times New Roman" panose="02020603050405020304" pitchFamily="18" charset="0"/>
              </a:rPr>
            </a:br>
            <a:endParaRPr lang="en-GB" sz="1200" dirty="0">
              <a:effectLst/>
              <a:latin typeface="Times New Roman" panose="02020603050405020304" pitchFamily="18" charset="0"/>
              <a:ea typeface="Times New Roman" panose="02020603050405020304" pitchFamily="18" charset="0"/>
            </a:endParaRPr>
          </a:p>
          <a:p>
            <a:pPr marL="800100" lvl="1" indent="-342900">
              <a:buFont typeface="Symbol" panose="05050102010706020507" pitchFamily="18" charset="2"/>
              <a:buChar char=""/>
            </a:pPr>
            <a:r>
              <a:rPr lang="en-GB" sz="1200" b="0" dirty="0">
                <a:effectLst/>
                <a:latin typeface="Calibri" panose="020F0502020204030204" pitchFamily="34" charset="0"/>
                <a:ea typeface="Times New Roman" panose="02020603050405020304" pitchFamily="18" charset="0"/>
              </a:rPr>
              <a:t>Double check all the video links work, and any online content is still available.</a:t>
            </a:r>
            <a:br>
              <a:rPr lang="en-GB" sz="1200" b="0" dirty="0">
                <a:effectLst/>
                <a:latin typeface="Calibri" panose="020F0502020204030204" pitchFamily="34" charset="0"/>
                <a:ea typeface="Times New Roman" panose="02020603050405020304" pitchFamily="18" charset="0"/>
              </a:rPr>
            </a:br>
            <a:endParaRPr lang="en-GB" sz="1200" dirty="0">
              <a:effectLst/>
              <a:latin typeface="Times New Roman" panose="02020603050405020304" pitchFamily="18" charset="0"/>
              <a:ea typeface="Times New Roman" panose="02020603050405020304" pitchFamily="18" charset="0"/>
            </a:endParaRPr>
          </a:p>
          <a:p>
            <a:pPr marL="800100" lvl="1" indent="-342900">
              <a:buFont typeface="Symbol" panose="05050102010706020507" pitchFamily="18" charset="2"/>
              <a:buChar char=""/>
            </a:pPr>
            <a:r>
              <a:rPr lang="en-GB" sz="1200" b="0" dirty="0">
                <a:effectLst/>
                <a:latin typeface="Calibri" panose="020F0502020204030204" pitchFamily="34" charset="0"/>
                <a:ea typeface="Times New Roman" panose="02020603050405020304" pitchFamily="18" charset="0"/>
              </a:rPr>
              <a:t>Remind yourself of the lesson objectives.</a:t>
            </a:r>
            <a:br>
              <a:rPr lang="en-GB" sz="1200" b="0" dirty="0">
                <a:effectLst/>
                <a:latin typeface="Calibri" panose="020F0502020204030204" pitchFamily="34" charset="0"/>
                <a:ea typeface="Times New Roman" panose="02020603050405020304" pitchFamily="18" charset="0"/>
              </a:rPr>
            </a:br>
            <a:endParaRPr lang="en-GB" sz="1200" dirty="0">
              <a:effectLst/>
              <a:latin typeface="Times New Roman" panose="02020603050405020304" pitchFamily="18" charset="0"/>
              <a:ea typeface="Times New Roman" panose="02020603050405020304" pitchFamily="18" charset="0"/>
            </a:endParaRPr>
          </a:p>
          <a:p>
            <a:pPr marL="800100" lvl="1" indent="-342900">
              <a:buFont typeface="Symbol" panose="05050102010706020507" pitchFamily="18" charset="2"/>
              <a:buChar char=""/>
            </a:pPr>
            <a:r>
              <a:rPr lang="en-GB" sz="1200" b="0" dirty="0">
                <a:effectLst/>
                <a:latin typeface="Calibri" panose="020F0502020204030204" pitchFamily="34" charset="0"/>
                <a:ea typeface="Times New Roman" panose="02020603050405020304" pitchFamily="18" charset="0"/>
              </a:rPr>
              <a:t>Gather together the resources you will need and set up your space as required.</a:t>
            </a:r>
            <a:br>
              <a:rPr lang="en-GB" sz="1200" b="0" dirty="0">
                <a:effectLst/>
                <a:latin typeface="Calibri" panose="020F0502020204030204" pitchFamily="34" charset="0"/>
                <a:ea typeface="Times New Roman" panose="02020603050405020304" pitchFamily="18" charset="0"/>
              </a:rPr>
            </a:br>
            <a:endParaRPr lang="en-GB" sz="1200" dirty="0">
              <a:effectLst/>
              <a:latin typeface="Times New Roman" panose="02020603050405020304" pitchFamily="18" charset="0"/>
              <a:ea typeface="Times New Roman" panose="02020603050405020304" pitchFamily="18" charset="0"/>
            </a:endParaRPr>
          </a:p>
          <a:p>
            <a:pPr marL="800100" lvl="1" indent="-342900">
              <a:buFont typeface="Symbol" panose="05050102010706020507" pitchFamily="18" charset="2"/>
              <a:buChar char=""/>
            </a:pPr>
            <a:r>
              <a:rPr lang="en-GB" sz="1200" b="0" dirty="0">
                <a:effectLst/>
                <a:latin typeface="Calibri" panose="020F0502020204030204" pitchFamily="34" charset="0"/>
                <a:ea typeface="Times New Roman" panose="02020603050405020304" pitchFamily="18" charset="0"/>
              </a:rPr>
              <a:t>Ensure you are logged in to your Sing Up account.</a:t>
            </a:r>
            <a:endParaRPr lang="en-GB" sz="1200" dirty="0">
              <a:effectLst/>
              <a:latin typeface="Times New Roman" panose="02020603050405020304" pitchFamily="18" charset="0"/>
              <a:ea typeface="Times New Roman" panose="02020603050405020304" pitchFamily="18" charset="0"/>
            </a:endParaRPr>
          </a:p>
          <a:p>
            <a:pPr>
              <a:lnSpc>
                <a:spcPct val="107000"/>
              </a:lnSpc>
              <a:spcAft>
                <a:spcPts val="800"/>
              </a:spcAft>
            </a:pPr>
            <a:br>
              <a:rPr lang="en-GB" sz="1200" b="0" dirty="0">
                <a:effectLst/>
                <a:latin typeface="Calibri" panose="020F0502020204030204" pitchFamily="34" charset="0"/>
                <a:ea typeface="Calibri" panose="020F0502020204030204" pitchFamily="34" charset="0"/>
                <a:cs typeface="Times New Roman" panose="02020603050405020304" pitchFamily="18" charset="0"/>
              </a:rPr>
            </a:br>
            <a:r>
              <a:rPr lang="en-GB" sz="1200" dirty="0">
                <a:effectLst/>
                <a:latin typeface="Calibri" panose="020F0502020204030204" pitchFamily="34" charset="0"/>
                <a:ea typeface="Times New Roman" panose="02020603050405020304" pitchFamily="18" charset="0"/>
                <a:cs typeface="Calibri" panose="020F0502020204030204" pitchFamily="34" charset="0"/>
              </a:rPr>
              <a:t>NB: where they appear in a PowerPoint slide, play song icons and any weblinks can be opened by: right click &gt; link &gt; open link. Weblinks in the notes section can be copied and pasted into an internet browser window.</a:t>
            </a:r>
            <a:endParaRPr lang="en-GB" dirty="0"/>
          </a:p>
        </p:txBody>
      </p:sp>
      <p:sp>
        <p:nvSpPr>
          <p:cNvPr id="4" name="Slide Number Placeholder 3"/>
          <p:cNvSpPr>
            <a:spLocks noGrp="1"/>
          </p:cNvSpPr>
          <p:nvPr>
            <p:ph type="sldNum" sz="quarter" idx="5"/>
          </p:nvPr>
        </p:nvSpPr>
        <p:spPr/>
        <p:txBody>
          <a:bodyPr/>
          <a:lstStyle/>
          <a:p>
            <a:fld id="{E441CE72-7751-BB4E-AAAC-BB457DA35E79}" type="slidenum">
              <a:rPr lang="en-US" smtClean="0"/>
              <a:t>12</a:t>
            </a:fld>
            <a:endParaRPr lang="en-US"/>
          </a:p>
        </p:txBody>
      </p:sp>
    </p:spTree>
    <p:extLst>
      <p:ext uri="{BB962C8B-B14F-4D97-AF65-F5344CB8AC3E}">
        <p14:creationId xmlns:p14="http://schemas.microsoft.com/office/powerpoint/2010/main" val="4101407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Lesson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Warm-up</a:t>
            </a:r>
          </a:p>
          <a:p>
            <a:pPr algn="l" rtl="0" fontAlgn="base"/>
            <a:r>
              <a:rPr lang="en-GB" sz="1800" b="1" i="0" dirty="0">
                <a:solidFill>
                  <a:srgbClr val="000000"/>
                </a:solidFill>
                <a:effectLst/>
                <a:latin typeface="Calibri" panose="020F0502020204030204" pitchFamily="34" charset="0"/>
              </a:rPr>
              <a:t>10 minutes </a:t>
            </a:r>
            <a:r>
              <a:rPr lang="en-GB" sz="1800" b="0" i="0" dirty="0">
                <a:solidFill>
                  <a:srgbClr val="000000"/>
                </a:solidFill>
                <a:effectLst/>
                <a:latin typeface="WordVisiCarriageReturn_MSFontService"/>
              </a:rPr>
              <a:t> </a:t>
            </a:r>
            <a:br>
              <a:rPr lang="en-GB" sz="1800" b="0" i="0" dirty="0">
                <a:solidFill>
                  <a:srgbClr val="000000"/>
                </a:solidFill>
                <a:effectLst/>
                <a:latin typeface="WordVisiCarriageReturn_MSFontService"/>
              </a:rPr>
            </a:br>
            <a:endParaRPr lang="en-GB" b="0" i="0" dirty="0">
              <a:solidFill>
                <a:srgbClr val="000000"/>
              </a:solidFill>
              <a:effectLst/>
              <a:latin typeface="Segoe UI" panose="020B0502040204020203" pitchFamily="34" charset="0"/>
            </a:endParaRPr>
          </a:p>
          <a:p>
            <a:pPr algn="l" rtl="0" fontAlgn="base"/>
            <a:r>
              <a:rPr lang="en-GB" sz="1800" b="0" i="1" dirty="0">
                <a:solidFill>
                  <a:srgbClr val="000000"/>
                </a:solidFill>
                <a:effectLst/>
                <a:latin typeface="Calibri" panose="020F0502020204030204" pitchFamily="34" charset="0"/>
              </a:rPr>
              <a:t>Play the ‘Shapes’ game.</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algn="l" rtl="0" fontAlgn="base"/>
            <a:endParaRPr lang="en-GB" sz="1800"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Note to teacher: this playful movement game helps children to establish an inner sense of beat and an awareness of different length durations. Moving slowly can be challenging for children as it requires them to have good balance. This game helps them to practise this skill in readiness for the </a:t>
            </a:r>
            <a:r>
              <a:rPr lang="en-GB" sz="1800" b="0" i="1" dirty="0">
                <a:solidFill>
                  <a:srgbClr val="000000"/>
                </a:solidFill>
                <a:effectLst/>
                <a:latin typeface="Calibri" panose="020F0502020204030204" pitchFamily="34" charset="0"/>
              </a:rPr>
              <a:t>Nautilus</a:t>
            </a:r>
            <a:r>
              <a:rPr lang="en-GB" sz="1800" b="0" i="0" dirty="0">
                <a:solidFill>
                  <a:srgbClr val="000000"/>
                </a:solidFill>
                <a:effectLst/>
                <a:latin typeface="Calibri" panose="020F0502020204030204" pitchFamily="34" charset="0"/>
              </a:rPr>
              <a:t> dance in the activity that follows later in the unit. </a:t>
            </a:r>
            <a:endParaRPr lang="en-GB" b="0" i="0" dirty="0">
              <a:solidFill>
                <a:srgbClr val="000000"/>
              </a:solidFill>
              <a:effectLst/>
              <a:latin typeface="Segoe UI" panose="020B0502040204020203" pitchFamily="34" charset="0"/>
            </a:endParaRP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Standing in a space, ask the children to form their bodies into a big shape and then a small shape. </a:t>
            </a:r>
          </a:p>
          <a:p>
            <a:pPr marL="0" indent="0" algn="l" rtl="0" fontAlgn="base">
              <a:buFont typeface="Arial" panose="020B0604020202020204" pitchFamily="34" charset="0"/>
              <a:buNone/>
            </a:pPr>
            <a:endParaRPr lang="en-GB" sz="1800"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(2 minutes)  </a:t>
            </a:r>
            <a:endParaRPr lang="en-GB" dirty="0"/>
          </a:p>
        </p:txBody>
      </p:sp>
      <p:sp>
        <p:nvSpPr>
          <p:cNvPr id="4" name="Slide Number Placeholder 3"/>
          <p:cNvSpPr>
            <a:spLocks noGrp="1"/>
          </p:cNvSpPr>
          <p:nvPr>
            <p:ph type="sldNum" sz="quarter" idx="5"/>
          </p:nvPr>
        </p:nvSpPr>
        <p:spPr/>
        <p:txBody>
          <a:bodyPr/>
          <a:lstStyle/>
          <a:p>
            <a:fld id="{E441CE72-7751-BB4E-AAAC-BB457DA35E79}" type="slidenum">
              <a:rPr lang="en-US" smtClean="0"/>
              <a:t>13</a:t>
            </a:fld>
            <a:endParaRPr lang="en-US"/>
          </a:p>
        </p:txBody>
      </p:sp>
    </p:spTree>
    <p:extLst>
      <p:ext uri="{BB962C8B-B14F-4D97-AF65-F5344CB8AC3E}">
        <p14:creationId xmlns:p14="http://schemas.microsoft.com/office/powerpoint/2010/main" val="1363693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Lesson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Warm-up (cont.)</a:t>
            </a:r>
            <a:br>
              <a:rPr lang="en-GB" sz="1800" b="0" i="0" dirty="0">
                <a:solidFill>
                  <a:srgbClr val="000000"/>
                </a:solidFill>
                <a:effectLst/>
                <a:latin typeface="WordVisiCarriageReturn_MSFontService"/>
              </a:rPr>
            </a:br>
            <a:endParaRPr lang="en-GB" b="0" i="0" dirty="0">
              <a:solidFill>
                <a:srgbClr val="000000"/>
              </a:solidFill>
              <a:effectLst/>
              <a:latin typeface="Segoe UI" panose="020B0502040204020203" pitchFamily="34" charset="0"/>
            </a:endParaRPr>
          </a:p>
          <a:p>
            <a:pPr algn="l" rtl="0" fontAlgn="base"/>
            <a:r>
              <a:rPr lang="en-GB" sz="1800" b="0" i="1" dirty="0">
                <a:solidFill>
                  <a:srgbClr val="000000"/>
                </a:solidFill>
                <a:effectLst/>
                <a:latin typeface="Calibri" panose="020F0502020204030204" pitchFamily="34" charset="0"/>
              </a:rPr>
              <a:t>Play the ‘Shapes’ game.</a:t>
            </a:r>
            <a:r>
              <a:rPr lang="en-GB" sz="1800" b="0" i="0" dirty="0">
                <a:solidFill>
                  <a:srgbClr val="000000"/>
                </a:solidFill>
                <a:effectLst/>
                <a:latin typeface="Calibri" panose="020F0502020204030204" pitchFamily="34" charset="0"/>
              </a:rPr>
              <a:t> (cont.)</a:t>
            </a:r>
            <a:endParaRPr lang="en-GB" b="0" i="0" dirty="0">
              <a:solidFill>
                <a:srgbClr val="000000"/>
              </a:solidFill>
              <a:effectLst/>
              <a:latin typeface="Segoe UI" panose="020B0502040204020203" pitchFamily="34" charset="0"/>
            </a:endParaRP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Then ask them to ‘grow’ from their small to their big shape over eight counts, again accompanying on a drum and counting out loud. </a:t>
            </a: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Perform the same growing and shrinking movements over 4 counts, then 2 counts, and finally over just 1 beat. The children will have great fun as they speed up their movements! </a:t>
            </a: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(4 minutes)</a:t>
            </a:r>
            <a:endParaRPr lang="en-GB" dirty="0"/>
          </a:p>
        </p:txBody>
      </p:sp>
      <p:sp>
        <p:nvSpPr>
          <p:cNvPr id="4" name="Slide Number Placeholder 3"/>
          <p:cNvSpPr>
            <a:spLocks noGrp="1"/>
          </p:cNvSpPr>
          <p:nvPr>
            <p:ph type="sldNum" sz="quarter" idx="5"/>
          </p:nvPr>
        </p:nvSpPr>
        <p:spPr/>
        <p:txBody>
          <a:bodyPr/>
          <a:lstStyle/>
          <a:p>
            <a:fld id="{E441CE72-7751-BB4E-AAAC-BB457DA35E79}" type="slidenum">
              <a:rPr lang="en-US" smtClean="0"/>
              <a:t>14</a:t>
            </a:fld>
            <a:endParaRPr lang="en-US"/>
          </a:p>
        </p:txBody>
      </p:sp>
    </p:spTree>
    <p:extLst>
      <p:ext uri="{BB962C8B-B14F-4D97-AF65-F5344CB8AC3E}">
        <p14:creationId xmlns:p14="http://schemas.microsoft.com/office/powerpoint/2010/main" val="3293075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Lesson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Warm-up (cont.)</a:t>
            </a:r>
            <a:br>
              <a:rPr lang="en-GB" sz="1800" b="0" i="0" dirty="0">
                <a:solidFill>
                  <a:srgbClr val="000000"/>
                </a:solidFill>
                <a:effectLst/>
                <a:latin typeface="WordVisiCarriageReturn_MSFontService"/>
              </a:rPr>
            </a:br>
            <a:endParaRPr lang="en-GB" b="0" i="0" dirty="0">
              <a:solidFill>
                <a:srgbClr val="000000"/>
              </a:solidFill>
              <a:effectLst/>
              <a:latin typeface="Segoe UI" panose="020B0502040204020203" pitchFamily="34" charset="0"/>
            </a:endParaRPr>
          </a:p>
          <a:p>
            <a:pPr algn="l" rtl="0" fontAlgn="base"/>
            <a:r>
              <a:rPr lang="en-GB" sz="1800" b="0" i="1" dirty="0">
                <a:solidFill>
                  <a:srgbClr val="000000"/>
                </a:solidFill>
                <a:effectLst/>
                <a:latin typeface="Calibri" panose="020F0502020204030204" pitchFamily="34" charset="0"/>
              </a:rPr>
              <a:t>Play the ‘Shapes’ game.</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Now perform this as a whole sequence, moving from big to small and then from small to big over 8, 4, 2, and then just 1 beat.  </a:t>
            </a: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As the children become familiar with this activity you could stop counting out loud but continue to tap the beats on the drum. This will encourage the children to count inwardly – an important musical skill. </a:t>
            </a:r>
          </a:p>
          <a:p>
            <a:pPr marL="285750" indent="-285750" algn="l" rtl="0" fontAlgn="base">
              <a:buFont typeface="Arial" panose="020B0604020202020204" pitchFamily="34" charset="0"/>
              <a:buChar char="•"/>
            </a:pPr>
            <a:endParaRPr lang="en-GB" sz="1800"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(4 minutes)  </a:t>
            </a:r>
            <a:endParaRPr lang="en-GB" dirty="0"/>
          </a:p>
        </p:txBody>
      </p:sp>
      <p:sp>
        <p:nvSpPr>
          <p:cNvPr id="4" name="Slide Number Placeholder 3"/>
          <p:cNvSpPr>
            <a:spLocks noGrp="1"/>
          </p:cNvSpPr>
          <p:nvPr>
            <p:ph type="sldNum" sz="quarter" idx="5"/>
          </p:nvPr>
        </p:nvSpPr>
        <p:spPr/>
        <p:txBody>
          <a:bodyPr/>
          <a:lstStyle/>
          <a:p>
            <a:fld id="{E441CE72-7751-BB4E-AAAC-BB457DA35E79}" type="slidenum">
              <a:rPr lang="en-US" smtClean="0"/>
              <a:t>15</a:t>
            </a:fld>
            <a:endParaRPr lang="en-US"/>
          </a:p>
        </p:txBody>
      </p:sp>
    </p:spTree>
    <p:extLst>
      <p:ext uri="{BB962C8B-B14F-4D97-AF65-F5344CB8AC3E}">
        <p14:creationId xmlns:p14="http://schemas.microsoft.com/office/powerpoint/2010/main" val="1692156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Lesson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Main activity</a:t>
            </a:r>
          </a:p>
          <a:p>
            <a:pPr algn="l" rtl="0" fontAlgn="base"/>
            <a:r>
              <a:rPr lang="en-GB" sz="1800" b="1" i="0" dirty="0">
                <a:solidFill>
                  <a:srgbClr val="000000"/>
                </a:solidFill>
                <a:effectLst/>
                <a:latin typeface="Calibri" panose="020F0502020204030204" pitchFamily="34" charset="0"/>
              </a:rPr>
              <a:t>25 minutes</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algn="l" rtl="0" fontAlgn="base"/>
            <a:endParaRPr lang="en-GB" sz="1800" b="0" i="1" dirty="0">
              <a:solidFill>
                <a:srgbClr val="000000"/>
              </a:solidFill>
              <a:effectLst/>
              <a:latin typeface="Calibri" panose="020F0502020204030204" pitchFamily="34" charset="0"/>
            </a:endParaRPr>
          </a:p>
          <a:p>
            <a:pPr algn="l" rtl="0" fontAlgn="base"/>
            <a:r>
              <a:rPr lang="en-GB" sz="1800" b="0" i="1" dirty="0">
                <a:solidFill>
                  <a:srgbClr val="000000"/>
                </a:solidFill>
                <a:effectLst/>
                <a:latin typeface="Calibri" panose="020F0502020204030204" pitchFamily="34" charset="0"/>
              </a:rPr>
              <a:t>Explore sounds as images.</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Watch the first 40 seconds of the animated official video of Anna Meredith’s </a:t>
            </a:r>
            <a:r>
              <a:rPr lang="en-GB" sz="1800" b="0" i="1" dirty="0">
                <a:solidFill>
                  <a:srgbClr val="000000"/>
                </a:solidFill>
                <a:effectLst/>
                <a:latin typeface="Calibri" panose="020F0502020204030204" pitchFamily="34" charset="0"/>
              </a:rPr>
              <a:t>Nautilus,</a:t>
            </a:r>
            <a:r>
              <a:rPr lang="en-GB" sz="1800" b="0" i="0" dirty="0">
                <a:solidFill>
                  <a:srgbClr val="000000"/>
                </a:solidFill>
                <a:effectLst/>
                <a:latin typeface="Calibri" panose="020F0502020204030204" pitchFamily="34" charset="0"/>
              </a:rPr>
              <a:t> which shows some images appear on screen that link to the sounds that are playing. Can pupils spot shapes? Symbols etc? The jaws at the start that open and close intime with the music, for example.  </a:t>
            </a:r>
          </a:p>
          <a:p>
            <a:pPr algn="l" rtl="0" fontAlgn="base"/>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(3 minutes)  </a:t>
            </a:r>
            <a:endParaRPr lang="en-GB" dirty="0"/>
          </a:p>
        </p:txBody>
      </p:sp>
      <p:sp>
        <p:nvSpPr>
          <p:cNvPr id="4" name="Slide Number Placeholder 3"/>
          <p:cNvSpPr>
            <a:spLocks noGrp="1"/>
          </p:cNvSpPr>
          <p:nvPr>
            <p:ph type="sldNum" sz="quarter" idx="5"/>
          </p:nvPr>
        </p:nvSpPr>
        <p:spPr/>
        <p:txBody>
          <a:bodyPr/>
          <a:lstStyle/>
          <a:p>
            <a:fld id="{E441CE72-7751-BB4E-AAAC-BB457DA35E79}" type="slidenum">
              <a:rPr lang="en-US" smtClean="0"/>
              <a:t>16</a:t>
            </a:fld>
            <a:endParaRPr lang="en-US"/>
          </a:p>
        </p:txBody>
      </p:sp>
    </p:spTree>
    <p:extLst>
      <p:ext uri="{BB962C8B-B14F-4D97-AF65-F5344CB8AC3E}">
        <p14:creationId xmlns:p14="http://schemas.microsoft.com/office/powerpoint/2010/main" val="38936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Lesson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Main activity</a:t>
            </a:r>
          </a:p>
          <a:p>
            <a:pPr algn="l" rtl="0" fontAlgn="base"/>
            <a:endParaRPr lang="en-GB" sz="1800" b="0" i="1" dirty="0">
              <a:solidFill>
                <a:srgbClr val="000000"/>
              </a:solidFill>
              <a:effectLst/>
              <a:latin typeface="Calibri" panose="020F0502020204030204" pitchFamily="34" charset="0"/>
            </a:endParaRPr>
          </a:p>
          <a:p>
            <a:pPr algn="l" rtl="0" fontAlgn="base"/>
            <a:r>
              <a:rPr lang="en-GB" sz="1800" b="0" i="1" dirty="0">
                <a:solidFill>
                  <a:srgbClr val="000000"/>
                </a:solidFill>
                <a:effectLst/>
                <a:latin typeface="Calibri" panose="020F0502020204030204" pitchFamily="34" charset="0"/>
              </a:rPr>
              <a:t>Explore sounds as images (cont.).</a:t>
            </a:r>
            <a:endParaRPr lang="en-GB" b="0" i="0" dirty="0">
              <a:solidFill>
                <a:srgbClr val="000000"/>
              </a:solidFill>
              <a:effectLst/>
              <a:latin typeface="Segoe UI" panose="020B0502040204020203" pitchFamily="34" charset="0"/>
            </a:endParaRP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Do a quick internet search for images of music graphic scores and have a look at some of the results that come up – there are two examples on the slide. </a:t>
            </a:r>
            <a:br>
              <a:rPr lang="en-GB" sz="1800" b="0" i="0" dirty="0">
                <a:solidFill>
                  <a:srgbClr val="000000"/>
                </a:solidFill>
                <a:effectLst/>
                <a:latin typeface="Calibri" panose="020F0502020204030204" pitchFamily="34" charset="0"/>
              </a:rPr>
            </a:b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Can pupils describe what they see?</a:t>
            </a:r>
          </a:p>
          <a:p>
            <a:pPr algn="l" rtl="0" fontAlgn="base"/>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(3 minutes)</a:t>
            </a:r>
            <a:endParaRPr lang="en-GB" dirty="0"/>
          </a:p>
        </p:txBody>
      </p:sp>
      <p:sp>
        <p:nvSpPr>
          <p:cNvPr id="4" name="Slide Number Placeholder 3"/>
          <p:cNvSpPr>
            <a:spLocks noGrp="1"/>
          </p:cNvSpPr>
          <p:nvPr>
            <p:ph type="sldNum" sz="quarter" idx="5"/>
          </p:nvPr>
        </p:nvSpPr>
        <p:spPr/>
        <p:txBody>
          <a:bodyPr/>
          <a:lstStyle/>
          <a:p>
            <a:fld id="{E441CE72-7751-BB4E-AAAC-BB457DA35E79}" type="slidenum">
              <a:rPr lang="en-US" smtClean="0"/>
              <a:t>17</a:t>
            </a:fld>
            <a:endParaRPr lang="en-US"/>
          </a:p>
        </p:txBody>
      </p:sp>
    </p:spTree>
    <p:extLst>
      <p:ext uri="{BB962C8B-B14F-4D97-AF65-F5344CB8AC3E}">
        <p14:creationId xmlns:p14="http://schemas.microsoft.com/office/powerpoint/2010/main" val="2787546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Lesson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Main activity (cont.)</a:t>
            </a:r>
            <a:endParaRPr lang="en-GB" sz="1200" b="1" i="1" dirty="0">
              <a:effectLst/>
              <a:latin typeface="Calibri" panose="020F0502020204030204" pitchFamily="34" charset="0"/>
              <a:ea typeface="Times New Roman" panose="02020603050405020304" pitchFamily="18" charset="0"/>
            </a:endParaRPr>
          </a:p>
          <a:p>
            <a:pPr algn="l" rtl="0" fontAlgn="base"/>
            <a:endParaRPr lang="en-GB" sz="1800" b="0" i="1" dirty="0">
              <a:solidFill>
                <a:srgbClr val="000000"/>
              </a:solidFill>
              <a:effectLst/>
              <a:latin typeface="Calibri" panose="020F0502020204030204" pitchFamily="34" charset="0"/>
            </a:endParaRPr>
          </a:p>
          <a:p>
            <a:pPr algn="l" rtl="0" fontAlgn="base"/>
            <a:r>
              <a:rPr lang="en-GB" sz="1800" b="0" i="1" dirty="0">
                <a:solidFill>
                  <a:srgbClr val="000000"/>
                </a:solidFill>
                <a:effectLst/>
                <a:latin typeface="Calibri" panose="020F0502020204030204" pitchFamily="34" charset="0"/>
              </a:rPr>
              <a:t>Draw to the music.</a:t>
            </a:r>
            <a:r>
              <a:rPr lang="en-GB" sz="1800" b="0" i="0" dirty="0">
                <a:solidFill>
                  <a:srgbClr val="000000"/>
                </a:solidFill>
                <a:effectLst/>
                <a:latin typeface="Calibri" panose="020F0502020204030204" pitchFamily="34" charset="0"/>
              </a:rPr>
              <a:t> </a:t>
            </a:r>
            <a:endParaRPr lang="en-GB" sz="1800" b="0" i="0" dirty="0">
              <a:solidFill>
                <a:srgbClr val="000000"/>
              </a:solidFill>
              <a:effectLst/>
              <a:latin typeface="Segoe UI" panose="020B0502040204020203" pitchFamily="34" charset="0"/>
            </a:endParaRPr>
          </a:p>
          <a:p>
            <a:pPr marL="285750"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285750"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After listening to the music, or whilst it is playing, invite the children to draw what they have heard/are hearing.  </a:t>
            </a:r>
          </a:p>
          <a:p>
            <a:pPr marL="285750"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285750"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It might be helpful to give pupils the choice of a blank page or one that is split into sections, or that maybe has some prompts or images.  </a:t>
            </a:r>
          </a:p>
          <a:p>
            <a:pPr marL="285750"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285750"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Their drawings could be gestural – involving colours, shapes, and patterns – or symbolic. </a:t>
            </a:r>
          </a:p>
          <a:p>
            <a:pPr marL="285750"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285750"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Talk to the children as they draw. </a:t>
            </a:r>
          </a:p>
          <a:p>
            <a:pPr marL="0" indent="0" algn="l" rtl="0" fontAlgn="base">
              <a:buFont typeface="Symbol" panose="05050102010706020507" pitchFamily="18" charset="2"/>
              <a:buNone/>
            </a:pPr>
            <a:endParaRPr lang="en-GB" sz="1800" b="0" i="0" dirty="0">
              <a:solidFill>
                <a:srgbClr val="000000"/>
              </a:solidFill>
              <a:effectLst/>
              <a:latin typeface="Calibri" panose="020F0502020204030204" pitchFamily="34" charset="0"/>
            </a:endParaRPr>
          </a:p>
          <a:p>
            <a:pPr marL="0" indent="0" algn="l" rtl="0" fontAlgn="base">
              <a:buFont typeface="Symbol" panose="05050102010706020507" pitchFamily="18" charset="2"/>
              <a:buNone/>
            </a:pPr>
            <a:r>
              <a:rPr lang="en-GB" sz="1800" b="0" i="0" dirty="0">
                <a:solidFill>
                  <a:srgbClr val="000000"/>
                </a:solidFill>
                <a:effectLst/>
                <a:latin typeface="Calibri" panose="020F0502020204030204" pitchFamily="34" charset="0"/>
              </a:rPr>
              <a:t>(16 minutes)</a:t>
            </a:r>
          </a:p>
          <a:p>
            <a:pPr marL="0" indent="0" algn="l" rtl="0" fontAlgn="base">
              <a:buFont typeface="Symbol" panose="05050102010706020507" pitchFamily="18" charset="2"/>
              <a:buNone/>
            </a:pPr>
            <a:endParaRPr lang="en-GB" sz="1800" b="0" i="0" dirty="0">
              <a:solidFill>
                <a:srgbClr val="000000"/>
              </a:solidFill>
              <a:effectLst/>
              <a:latin typeface="Calibri" panose="020F0502020204030204" pitchFamily="34" charset="0"/>
            </a:endParaRPr>
          </a:p>
          <a:p>
            <a:pPr marL="285750"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Once the pieces have been created, ask children to talk about why they have chosen to draw the music that way.</a:t>
            </a:r>
            <a:br>
              <a:rPr lang="en-GB" sz="1800" b="0" i="0" dirty="0">
                <a:solidFill>
                  <a:srgbClr val="000000"/>
                </a:solidFill>
                <a:effectLst/>
                <a:latin typeface="Calibri" panose="020F0502020204030204" pitchFamily="34" charset="0"/>
              </a:rPr>
            </a:br>
            <a:endParaRPr lang="en-GB" sz="1800" b="0" i="0" dirty="0">
              <a:solidFill>
                <a:srgbClr val="000000"/>
              </a:solidFill>
              <a:effectLst/>
              <a:latin typeface="Calibri" panose="020F0502020204030204" pitchFamily="34" charset="0"/>
            </a:endParaRPr>
          </a:p>
          <a:p>
            <a:pPr marL="285750"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Ask pupils to talk about their drawings to a partner or to the rest of the class.</a:t>
            </a:r>
            <a:br>
              <a:rPr lang="en-GB" sz="1800" b="0" i="0" dirty="0">
                <a:solidFill>
                  <a:srgbClr val="000000"/>
                </a:solidFill>
                <a:effectLst/>
                <a:latin typeface="Calibri" panose="020F0502020204030204" pitchFamily="34" charset="0"/>
              </a:rPr>
            </a:br>
            <a:endParaRPr lang="en-GB" sz="1800" b="0" i="0" dirty="0">
              <a:solidFill>
                <a:srgbClr val="000000"/>
              </a:solidFill>
              <a:effectLst/>
              <a:latin typeface="Calibri" panose="020F0502020204030204" pitchFamily="34" charset="0"/>
            </a:endParaRPr>
          </a:p>
          <a:p>
            <a:pPr marL="285750"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Write down their verbal responses and attach their quotes to their artwork. </a:t>
            </a:r>
          </a:p>
          <a:p>
            <a:pPr marL="285750"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285750"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Create a gallery of their work. </a:t>
            </a:r>
          </a:p>
          <a:p>
            <a:pPr algn="l" rtl="0" fontAlgn="base"/>
            <a:endParaRPr lang="en-GB" sz="1800"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(6 minutes) </a:t>
            </a:r>
            <a:endParaRPr lang="en-GB" dirty="0"/>
          </a:p>
        </p:txBody>
      </p:sp>
      <p:sp>
        <p:nvSpPr>
          <p:cNvPr id="4" name="Slide Number Placeholder 3"/>
          <p:cNvSpPr>
            <a:spLocks noGrp="1"/>
          </p:cNvSpPr>
          <p:nvPr>
            <p:ph type="sldNum" sz="quarter" idx="5"/>
          </p:nvPr>
        </p:nvSpPr>
        <p:spPr/>
        <p:txBody>
          <a:bodyPr/>
          <a:lstStyle/>
          <a:p>
            <a:fld id="{E441CE72-7751-BB4E-AAAC-BB457DA35E79}" type="slidenum">
              <a:rPr lang="en-US" smtClean="0"/>
              <a:t>18</a:t>
            </a:fld>
            <a:endParaRPr lang="en-US"/>
          </a:p>
        </p:txBody>
      </p:sp>
    </p:spTree>
    <p:extLst>
      <p:ext uri="{BB962C8B-B14F-4D97-AF65-F5344CB8AC3E}">
        <p14:creationId xmlns:p14="http://schemas.microsoft.com/office/powerpoint/2010/main" val="1548700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dirty="0">
                <a:effectLst/>
                <a:latin typeface="Calibri" panose="020F0502020204030204" pitchFamily="34" charset="0"/>
                <a:ea typeface="Times New Roman" panose="02020603050405020304" pitchFamily="18" charset="0"/>
              </a:rPr>
              <a:t>Lesson 2</a:t>
            </a:r>
          </a:p>
          <a:p>
            <a:pPr fontAlgn="base"/>
            <a:endParaRPr lang="en-GB" sz="1200" b="1" dirty="0">
              <a:effectLst/>
              <a:latin typeface="Calibri" panose="020F0502020204030204" pitchFamily="34" charset="0"/>
              <a:ea typeface="Times New Roman" panose="02020603050405020304" pitchFamily="18" charset="0"/>
            </a:endParaRPr>
          </a:p>
          <a:p>
            <a:pPr fontAlgn="base"/>
            <a:r>
              <a:rPr lang="en-GB" sz="1200" b="1" dirty="0">
                <a:effectLst/>
                <a:latin typeface="Calibri" panose="020F0502020204030204" pitchFamily="34" charset="0"/>
                <a:ea typeface="Times New Roman" panose="02020603050405020304" pitchFamily="18" charset="0"/>
              </a:rPr>
              <a:t>Conclusion</a:t>
            </a:r>
          </a:p>
          <a:p>
            <a:pPr fontAlgn="base"/>
            <a:r>
              <a:rPr lang="en-GB" sz="1800" b="1" dirty="0">
                <a:effectLst/>
                <a:latin typeface="Calibri" panose="020F0502020204030204" pitchFamily="34" charset="0"/>
                <a:ea typeface="Calibri" panose="020F0502020204030204" pitchFamily="34" charset="0"/>
              </a:rPr>
              <a:t>2 minutes</a:t>
            </a:r>
            <a:br>
              <a:rPr lang="en-GB" sz="1800" b="1" dirty="0">
                <a:effectLst/>
                <a:highlight>
                  <a:srgbClr val="FFFF00"/>
                </a:highlight>
                <a:latin typeface="Calibri" panose="020F0502020204030204" pitchFamily="34" charset="0"/>
                <a:ea typeface="Calibri" panose="020F0502020204030204" pitchFamily="34" charset="0"/>
              </a:rPr>
            </a:br>
            <a:endParaRPr lang="en-GB" sz="1800" dirty="0">
              <a:effectLst/>
              <a:latin typeface="Calibri" panose="020F0502020204030204" pitchFamily="34" charset="0"/>
              <a:ea typeface="Times New Roman" panose="02020603050405020304" pitchFamily="18" charset="0"/>
            </a:endParaRPr>
          </a:p>
          <a:p>
            <a:pPr marL="342900" lvl="0" indent="-342900" fontAlgn="base">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Briefly review what has been covered in the lesson. </a:t>
            </a:r>
            <a:br>
              <a:rPr lang="en-GB" sz="1800" dirty="0">
                <a:effectLst/>
                <a:latin typeface="Calibri" panose="020F0502020204030204" pitchFamily="34" charset="0"/>
                <a:ea typeface="Calibri" panose="020F0502020204030204" pitchFamily="34" charset="0"/>
                <a:cs typeface="Calibri" panose="020F0502020204030204" pitchFamily="34" charset="0"/>
              </a:rPr>
            </a:br>
            <a:br>
              <a:rPr lang="en-GB" sz="1800" dirty="0">
                <a:effectLst/>
                <a:latin typeface="Calibri" panose="020F0502020204030204" pitchFamily="34" charset="0"/>
                <a:ea typeface="Calibri" panose="020F0502020204030204" pitchFamily="34" charset="0"/>
                <a:cs typeface="Calibri" panose="020F0502020204030204" pitchFamily="34" charset="0"/>
              </a:rPr>
            </a:br>
            <a:r>
              <a:rPr lang="en-GB" sz="1100" dirty="0">
                <a:effectLst/>
                <a:latin typeface="Calibri" panose="020F0502020204030204" pitchFamily="34" charset="0"/>
                <a:ea typeface="Calibri" panose="020F0502020204030204" pitchFamily="34" charset="0"/>
                <a:cs typeface="Calibri" panose="020F0502020204030204" pitchFamily="34" charset="0"/>
              </a:rPr>
              <a:t>Today we have:</a:t>
            </a:r>
            <a:br>
              <a:rPr lang="en-GB" sz="1100" dirty="0">
                <a:effectLst/>
                <a:latin typeface="Calibri" panose="020F0502020204030204" pitchFamily="34" charset="0"/>
                <a:ea typeface="Calibri" panose="020F0502020204030204" pitchFamily="34" charset="0"/>
                <a:cs typeface="Calibri" panose="020F0502020204030204" pitchFamily="34" charset="0"/>
              </a:rPr>
            </a:b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l" rtl="0" fontAlgn="base">
              <a:buFont typeface="Courier New" panose="02070309020205020404" pitchFamily="49" charset="0"/>
              <a:buChar char="o"/>
            </a:pPr>
            <a:r>
              <a:rPr lang="en-GB" sz="1800" b="0" i="0" dirty="0">
                <a:solidFill>
                  <a:srgbClr val="000000"/>
                </a:solidFill>
                <a:effectLst/>
                <a:latin typeface="Calibri" panose="020F0502020204030204" pitchFamily="34" charset="0"/>
              </a:rPr>
              <a:t>Used our bodies to show our internal sense of beat.  </a:t>
            </a:r>
          </a:p>
          <a:p>
            <a:pPr marL="742950" lvl="1" indent="-285750" algn="l" rtl="0" fontAlgn="base">
              <a:buFont typeface="Courier New" panose="02070309020205020404" pitchFamily="49" charset="0"/>
              <a:buChar char="o"/>
            </a:pPr>
            <a:endParaRPr lang="en-GB" sz="1800" b="0" i="0" dirty="0">
              <a:solidFill>
                <a:srgbClr val="000000"/>
              </a:solidFill>
              <a:effectLst/>
              <a:latin typeface="Calibri" panose="020F0502020204030204" pitchFamily="34" charset="0"/>
            </a:endParaRPr>
          </a:p>
          <a:p>
            <a:pPr marL="742950" lvl="1" indent="-285750" algn="l" rtl="0" fontAlgn="base">
              <a:buFont typeface="Courier New" panose="02070309020205020404" pitchFamily="49" charset="0"/>
              <a:buChar char="o"/>
            </a:pPr>
            <a:r>
              <a:rPr lang="en-GB" sz="1800" b="0" i="0" dirty="0">
                <a:solidFill>
                  <a:srgbClr val="000000"/>
                </a:solidFill>
                <a:effectLst/>
                <a:latin typeface="Calibri" panose="020F0502020204030204" pitchFamily="34" charset="0"/>
              </a:rPr>
              <a:t>Explored sounds as images. </a:t>
            </a:r>
          </a:p>
          <a:p>
            <a:pPr marL="742950" lvl="1" indent="-285750" algn="l" rtl="0" fontAlgn="base">
              <a:buFont typeface="Courier New" panose="02070309020205020404" pitchFamily="49" charset="0"/>
              <a:buChar char="o"/>
            </a:pPr>
            <a:endParaRPr lang="en-GB" sz="1800" b="0" i="0" dirty="0">
              <a:solidFill>
                <a:srgbClr val="000000"/>
              </a:solidFill>
              <a:effectLst/>
              <a:latin typeface="Calibri" panose="020F0502020204030204" pitchFamily="34" charset="0"/>
            </a:endParaRPr>
          </a:p>
          <a:p>
            <a:pPr marL="742950" lvl="1" indent="-285750" algn="l" rtl="0" fontAlgn="base">
              <a:buFont typeface="Courier New" panose="02070309020205020404" pitchFamily="49" charset="0"/>
              <a:buChar char="o"/>
            </a:pPr>
            <a:r>
              <a:rPr lang="en-GB" sz="1800" b="0" i="0" dirty="0">
                <a:solidFill>
                  <a:srgbClr val="000000"/>
                </a:solidFill>
                <a:effectLst/>
                <a:latin typeface="Calibri" panose="020F0502020204030204" pitchFamily="34" charset="0"/>
              </a:rPr>
              <a:t>Drawn pictures to the music. </a:t>
            </a:r>
          </a:p>
          <a:p>
            <a:pPr marL="0" indent="0" algn="l" rtl="0" fontAlgn="base">
              <a:buFont typeface="Arial" panose="020B0604020202020204" pitchFamily="34" charset="0"/>
              <a:buNone/>
            </a:pPr>
            <a:endParaRPr lang="en-GB" sz="1800" b="0" i="0" dirty="0">
              <a:solidFill>
                <a:srgbClr val="000000"/>
              </a:solidFill>
              <a:effectLst/>
              <a:latin typeface="Calibri" panose="020F0502020204030204" pitchFamily="34" charset="0"/>
            </a:endParaRPr>
          </a:p>
          <a:p>
            <a:pPr algn="l" rtl="0" fontAlgn="base"/>
            <a:r>
              <a:rPr lang="en-GB" sz="1800" b="0" i="0" u="none" strike="noStrike" dirty="0">
                <a:solidFill>
                  <a:srgbClr val="000000"/>
                </a:solidFill>
                <a:effectLst/>
                <a:latin typeface="Calibri" panose="020F0502020204030204" pitchFamily="34" charset="0"/>
              </a:rPr>
              <a:t>(2 minutes)</a:t>
            </a:r>
            <a:r>
              <a:rPr lang="en-GB" sz="1800" b="0" i="0" dirty="0">
                <a:solidFill>
                  <a:srgbClr val="000000"/>
                </a:solidFill>
                <a:effectLst/>
                <a:latin typeface="Calibri" panose="020F0502020204030204" pitchFamily="34" charset="0"/>
              </a:rPr>
              <a:t> </a:t>
            </a:r>
            <a:endParaRPr lang="en-GB" sz="1600" b="0" i="0"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E441CE72-7751-BB4E-AAAC-BB457DA35E79}" type="slidenum">
              <a:rPr lang="en-US" smtClean="0"/>
              <a:t>19</a:t>
            </a:fld>
            <a:endParaRPr lang="en-US"/>
          </a:p>
        </p:txBody>
      </p:sp>
    </p:spTree>
    <p:extLst>
      <p:ext uri="{BB962C8B-B14F-4D97-AF65-F5344CB8AC3E}">
        <p14:creationId xmlns:p14="http://schemas.microsoft.com/office/powerpoint/2010/main" val="2504453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dirty="0">
                <a:effectLst/>
                <a:latin typeface="Calibri" panose="020F0502020204030204" pitchFamily="34" charset="0"/>
                <a:ea typeface="Times New Roman" panose="02020603050405020304" pitchFamily="18" charset="0"/>
              </a:rPr>
              <a:t>Musical learning</a:t>
            </a:r>
            <a:br>
              <a:rPr lang="en-GB" sz="1800" b="1" dirty="0">
                <a:effectLst/>
                <a:latin typeface="Calibri" panose="020F0502020204030204" pitchFamily="34" charset="0"/>
                <a:ea typeface="Times New Roman" panose="02020603050405020304" pitchFamily="18" charset="0"/>
              </a:rPr>
            </a:br>
            <a:br>
              <a:rPr lang="en-GB" sz="1800" b="1" dirty="0">
                <a:effectLst/>
                <a:latin typeface="Calibri" panose="020F0502020204030204" pitchFamily="34" charset="0"/>
                <a:ea typeface="Times New Roman" panose="02020603050405020304" pitchFamily="18" charset="0"/>
              </a:rPr>
            </a:br>
            <a:r>
              <a:rPr lang="en-GB" sz="1800" b="0" i="0" dirty="0">
                <a:solidFill>
                  <a:srgbClr val="000000"/>
                </a:solidFill>
                <a:effectLst/>
                <a:latin typeface="Calibri" panose="020F0502020204030204" pitchFamily="34" charset="0"/>
              </a:rPr>
              <a:t>Most children will be able to: </a:t>
            </a:r>
            <a:endParaRPr lang="en-GB" sz="2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Perform actions to music, reinforcing a sense of beat. </a:t>
            </a: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Respond to musical signals and musical themes using movement, matching movements to musical gestures in the piece. </a:t>
            </a: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Develop awareness of duration and the ability to move slowly to music. </a:t>
            </a: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Create art work, drawing freely and imaginatively in response to a piece of music. </a:t>
            </a:r>
          </a:p>
          <a:p>
            <a:pPr algn="l" rtl="0" fontAlgn="base"/>
            <a:r>
              <a:rPr lang="en-GB" sz="1800" b="0" i="0" dirty="0">
                <a:solidFill>
                  <a:srgbClr val="000000"/>
                </a:solidFill>
                <a:effectLst/>
                <a:latin typeface="Calibri" panose="020F0502020204030204" pitchFamily="34" charset="0"/>
              </a:rPr>
              <a:t> </a:t>
            </a:r>
            <a:endParaRPr lang="en-GB" sz="2800"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Pupils needing more support:</a:t>
            </a:r>
            <a:r>
              <a:rPr lang="en-GB" sz="1800" b="0" i="0" dirty="0">
                <a:solidFill>
                  <a:srgbClr val="000000"/>
                </a:solidFill>
                <a:effectLst/>
                <a:latin typeface="WordVisiCarriageReturn_MSFontService"/>
              </a:rPr>
              <a:t> </a:t>
            </a:r>
            <a:br>
              <a:rPr lang="en-GB" sz="1800" b="0" i="0" dirty="0">
                <a:solidFill>
                  <a:srgbClr val="000000"/>
                </a:solidFill>
                <a:effectLst/>
                <a:latin typeface="WordVisiCarriageReturn_MSFontService"/>
              </a:rPr>
            </a:br>
            <a:r>
              <a:rPr lang="en-GB" sz="1800" b="0" i="0" dirty="0">
                <a:solidFill>
                  <a:srgbClr val="000000"/>
                </a:solidFill>
                <a:effectLst/>
                <a:latin typeface="Calibri" panose="020F0502020204030204" pitchFamily="34" charset="0"/>
              </a:rPr>
              <a:t> </a:t>
            </a:r>
            <a:endParaRPr lang="en-GB" sz="2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Some pupils may not have done this kind of activity before. It takes some courage and creating to respond expressively to music, in movement and in art from. If any pupils need some guidance give them some ideas to start them off. </a:t>
            </a: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With movement, give pupils some ideas to include in their movements such as high, low, wide, slow, fast, spin, short or outstretched limbs etc. </a:t>
            </a: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In terms of art, some initial shapes or marks on the page might help as a reference point. Some questions that might help pupils include: what shapes do the sounds look like? Are there repetitions? Do you think the sound translates into a straight line or curved or spiky? Is it high or low? </a:t>
            </a: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Ask other adults in the room to support pupils who find the drawing/moving tasks a little daunting.  </a:t>
            </a:r>
          </a:p>
          <a:p>
            <a:pPr algn="l" rtl="0" fontAlgn="base"/>
            <a:r>
              <a:rPr lang="en-GB" sz="1800" b="0" i="0" dirty="0">
                <a:solidFill>
                  <a:srgbClr val="000000"/>
                </a:solidFill>
                <a:effectLst/>
                <a:latin typeface="Calibri" panose="020F0502020204030204" pitchFamily="34" charset="0"/>
              </a:rPr>
              <a:t> </a:t>
            </a:r>
            <a:endParaRPr lang="en-GB" sz="2800"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Pupils needing further challenge:</a:t>
            </a:r>
            <a:r>
              <a:rPr lang="en-GB" sz="1800" b="0" i="0" dirty="0">
                <a:solidFill>
                  <a:srgbClr val="000000"/>
                </a:solidFill>
                <a:effectLst/>
                <a:latin typeface="WordVisiCarriageReturn_MSFontService"/>
              </a:rPr>
              <a:t> </a:t>
            </a:r>
            <a:br>
              <a:rPr lang="en-GB" sz="1800" b="0" i="0" dirty="0">
                <a:solidFill>
                  <a:srgbClr val="000000"/>
                </a:solidFill>
                <a:effectLst/>
                <a:latin typeface="WordVisiCarriageReturn_MSFontService"/>
              </a:rPr>
            </a:br>
            <a:r>
              <a:rPr lang="en-GB" sz="1800" b="0" i="0" dirty="0">
                <a:solidFill>
                  <a:srgbClr val="000000"/>
                </a:solidFill>
                <a:effectLst/>
                <a:latin typeface="Calibri" panose="020F0502020204030204" pitchFamily="34" charset="0"/>
              </a:rPr>
              <a:t> </a:t>
            </a:r>
            <a:endParaRPr lang="en-GB" sz="2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Some pupils might like to try and score the piece in more detail.  </a:t>
            </a: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Can pupils identify certain moments in the piece where instruments come in? </a:t>
            </a: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Some pupils might enjoy performing improvised dancing to the rest of the class.  </a:t>
            </a: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Ask confident pupils to sit/accompany less confident/able pupils.</a:t>
            </a:r>
            <a:endParaRPr lang="en-GB" dirty="0"/>
          </a:p>
        </p:txBody>
      </p:sp>
      <p:sp>
        <p:nvSpPr>
          <p:cNvPr id="4" name="Slide Number Placeholder 3"/>
          <p:cNvSpPr>
            <a:spLocks noGrp="1"/>
          </p:cNvSpPr>
          <p:nvPr>
            <p:ph type="sldNum" sz="quarter" idx="5"/>
          </p:nvPr>
        </p:nvSpPr>
        <p:spPr/>
        <p:txBody>
          <a:bodyPr/>
          <a:lstStyle/>
          <a:p>
            <a:fld id="{E441CE72-7751-BB4E-AAAC-BB457DA35E79}" type="slidenum">
              <a:rPr lang="en-US" smtClean="0"/>
              <a:t>2</a:t>
            </a:fld>
            <a:endParaRPr lang="en-US"/>
          </a:p>
        </p:txBody>
      </p:sp>
    </p:spTree>
    <p:extLst>
      <p:ext uri="{BB962C8B-B14F-4D97-AF65-F5344CB8AC3E}">
        <p14:creationId xmlns:p14="http://schemas.microsoft.com/office/powerpoint/2010/main" val="1689930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800" b="1" dirty="0">
                <a:effectLst/>
                <a:latin typeface="Calibri" panose="020F0502020204030204" pitchFamily="34" charset="0"/>
                <a:ea typeface="Times New Roman" panose="02020603050405020304" pitchFamily="18" charset="0"/>
              </a:rPr>
              <a:t>Lesson 3</a:t>
            </a:r>
            <a:br>
              <a:rPr lang="en-GB" sz="1800" b="1" dirty="0">
                <a:effectLst/>
                <a:latin typeface="Calibri" panose="020F0502020204030204" pitchFamily="34" charset="0"/>
                <a:ea typeface="Times New Roman" panose="02020603050405020304" pitchFamily="18" charset="0"/>
              </a:rPr>
            </a:br>
            <a:r>
              <a:rPr lang="en-GB" sz="1800" dirty="0">
                <a:effectLst/>
                <a:latin typeface="Calibri" panose="020F0502020204030204" pitchFamily="34" charset="0"/>
                <a:ea typeface="Times New Roman" panose="02020603050405020304" pitchFamily="18" charset="0"/>
              </a:rPr>
              <a:t>Compare interpretations of the piece.</a:t>
            </a:r>
            <a:endParaRPr lang="en-GB" sz="18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Lesson objectives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br>
              <a:rPr lang="en-GB" sz="1800" dirty="0">
                <a:effectLst/>
                <a:latin typeface="Calibri" panose="020F0502020204030204" pitchFamily="34" charset="0"/>
                <a:ea typeface="Calibri" panose="020F0502020204030204" pitchFamily="34" charset="0"/>
                <a:cs typeface="Calibri" panose="020F0502020204030204" pitchFamily="34" charset="0"/>
              </a:rPr>
            </a:br>
            <a:r>
              <a:rPr lang="en-GB" sz="1800" dirty="0">
                <a:effectLst/>
                <a:latin typeface="Calibri" panose="020F0502020204030204" pitchFamily="34" charset="0"/>
                <a:ea typeface="Calibri" panose="020F0502020204030204" pitchFamily="34" charset="0"/>
                <a:cs typeface="Calibri" panose="020F0502020204030204" pitchFamily="34" charset="0"/>
              </a:rPr>
              <a:t>Children will:</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Compare different version of the same piece of music.</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Identify differences and similarities and how music can tell a story.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Talk about personal preferences.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fontAlgn="base"/>
            <a:r>
              <a:rPr lang="en-GB" sz="1800" b="1" dirty="0">
                <a:effectLst/>
                <a:highlight>
                  <a:srgbClr val="FFFF00"/>
                </a:highligh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Resources</a:t>
            </a:r>
            <a:br>
              <a:rPr lang="en-GB" sz="1800" b="1" dirty="0">
                <a:effectLst/>
                <a:latin typeface="Calibri" panose="020F0502020204030204" pitchFamily="34" charset="0"/>
                <a:ea typeface="Calibri" panose="020F0502020204030204" pitchFamily="34" charset="0"/>
                <a:cs typeface="Calibri" panose="020F0502020204030204" pitchFamily="34" charset="0"/>
              </a:rPr>
            </a:b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This lesson you will need:</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Sing Up Music PowerPoint – Year 1: </a:t>
            </a:r>
            <a:r>
              <a:rPr lang="en-GB"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Nautilus</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PPT slides 20 – 27</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large, open space suitable for movement.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Stationery – paper and coloured pencils/pens.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Nautilus</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by Anna Meredith. Performed by Anna Meredith.</a:t>
            </a:r>
            <a:b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https://open.spotify.com/album/7IjNWdNec6pdPRU5aW5FI0?si=1pPin1fFQw65BB-1N40rBA&amp;nd=1</a:t>
            </a:r>
            <a:b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Audio recording via Spotify, on the album </a:t>
            </a:r>
            <a:r>
              <a:rPr lang="en-GB"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Varmints</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Official animated video of </a:t>
            </a:r>
            <a:r>
              <a:rPr lang="en-GB"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Nautilus by Anna Meredith.</a:t>
            </a:r>
            <a:br>
              <a:rPr lang="en-GB" sz="1800" i="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https://www.youtube.com/watch?v=Vajhs2wBeCU</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Live video of </a:t>
            </a:r>
            <a:r>
              <a:rPr lang="en-GB"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Nautilus </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by Anna Meredith. Performed by Anna Meredith and her band.</a:t>
            </a:r>
            <a:b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https://www.youtube.com/watch?v=unx1eXLSORg</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800" i="1"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Tremble</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by Scottish Ballet.</a:t>
            </a:r>
            <a:b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https://www.youtube.com/watch?v=6XSIDcl-KyA</a:t>
            </a:r>
            <a:b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Co-choreographed and directed by Jess and </a:t>
            </a:r>
            <a:r>
              <a:rPr lang="en-GB"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Morgs</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films, and set to </a:t>
            </a:r>
            <a:r>
              <a:rPr lang="en-GB"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Nautilus</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Prada Spring/Summer 2014 Women’s clothes advert.</a:t>
            </a:r>
            <a:b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br>
            <a:r>
              <a:rPr lang="en-GB"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https://www.youtube.com/watch?v=jVq9b2EZcqg&amp;t=28s</a:t>
            </a:r>
            <a:b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b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Featuring </a:t>
            </a:r>
            <a:r>
              <a:rPr lang="en-GB" sz="18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Nautilus</a:t>
            </a: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a:p>
            <a:r>
              <a:rPr lang="en-GB" sz="1200" b="1" dirty="0">
                <a:effectLst/>
                <a:latin typeface="Calibri" panose="020F0502020204030204" pitchFamily="34" charset="0"/>
                <a:ea typeface="Times New Roman" panose="02020603050405020304" pitchFamily="18" charset="0"/>
              </a:rPr>
              <a:t>Before you begin – lesson checklist</a:t>
            </a:r>
            <a:endParaRPr lang="en-GB" sz="1200" dirty="0">
              <a:effectLst/>
              <a:latin typeface="Times New Roman" panose="02020603050405020304" pitchFamily="18" charset="0"/>
              <a:ea typeface="Times New Roman" panose="02020603050405020304" pitchFamily="18" charset="0"/>
            </a:endParaRPr>
          </a:p>
          <a:p>
            <a:br>
              <a:rPr lang="en-GB" sz="1200" b="0" dirty="0">
                <a:effectLst/>
                <a:latin typeface="Calibri" panose="020F0502020204030204" pitchFamily="34" charset="0"/>
                <a:ea typeface="Times New Roman" panose="02020603050405020304" pitchFamily="18" charset="0"/>
              </a:rPr>
            </a:br>
            <a:r>
              <a:rPr lang="en-GB" sz="1200" b="0" dirty="0">
                <a:effectLst/>
                <a:latin typeface="Calibri" panose="020F0502020204030204" pitchFamily="34" charset="0"/>
                <a:ea typeface="Times New Roman" panose="02020603050405020304" pitchFamily="18" charset="0"/>
              </a:rPr>
              <a:t>A few reminders to help you prepare for delivering the lesson:</a:t>
            </a:r>
            <a:br>
              <a:rPr lang="en-GB" sz="1200" b="0" dirty="0">
                <a:effectLst/>
                <a:latin typeface="Calibri" panose="020F0502020204030204" pitchFamily="34" charset="0"/>
                <a:ea typeface="Times New Roman" panose="02020603050405020304" pitchFamily="18" charset="0"/>
              </a:rPr>
            </a:br>
            <a:endParaRPr lang="en-GB"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200" b="0" dirty="0">
                <a:effectLst/>
                <a:latin typeface="Calibri" panose="020F0502020204030204" pitchFamily="34" charset="0"/>
                <a:ea typeface="Times New Roman" panose="02020603050405020304" pitchFamily="18" charset="0"/>
              </a:rPr>
              <a:t>Enable content in the PowerPoint to make sure any video and audio content will play.</a:t>
            </a:r>
            <a:br>
              <a:rPr lang="en-GB" sz="1200" b="0" dirty="0">
                <a:effectLst/>
                <a:latin typeface="Calibri" panose="020F0502020204030204" pitchFamily="34" charset="0"/>
                <a:ea typeface="Times New Roman" panose="02020603050405020304" pitchFamily="18" charset="0"/>
              </a:rPr>
            </a:br>
            <a:endParaRPr lang="en-GB"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200" b="0" dirty="0">
                <a:effectLst/>
                <a:latin typeface="Calibri" panose="020F0502020204030204" pitchFamily="34" charset="0"/>
                <a:ea typeface="Times New Roman" panose="02020603050405020304" pitchFamily="18" charset="0"/>
              </a:rPr>
              <a:t>Double check all the video links work, and any online content is still available.</a:t>
            </a:r>
            <a:br>
              <a:rPr lang="en-GB" sz="1200" b="0" dirty="0">
                <a:effectLst/>
                <a:latin typeface="Calibri" panose="020F0502020204030204" pitchFamily="34" charset="0"/>
                <a:ea typeface="Times New Roman" panose="02020603050405020304" pitchFamily="18" charset="0"/>
              </a:rPr>
            </a:br>
            <a:endParaRPr lang="en-GB"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200" b="0" dirty="0">
                <a:effectLst/>
                <a:latin typeface="Calibri" panose="020F0502020204030204" pitchFamily="34" charset="0"/>
                <a:ea typeface="Times New Roman" panose="02020603050405020304" pitchFamily="18" charset="0"/>
              </a:rPr>
              <a:t>Remind yourself of the lesson objectives.</a:t>
            </a:r>
            <a:br>
              <a:rPr lang="en-GB" sz="1200" b="0" dirty="0">
                <a:effectLst/>
                <a:latin typeface="Calibri" panose="020F0502020204030204" pitchFamily="34" charset="0"/>
                <a:ea typeface="Times New Roman" panose="02020603050405020304" pitchFamily="18" charset="0"/>
              </a:rPr>
            </a:br>
            <a:endParaRPr lang="en-GB"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200" b="0" dirty="0">
                <a:effectLst/>
                <a:latin typeface="Calibri" panose="020F0502020204030204" pitchFamily="34" charset="0"/>
                <a:ea typeface="Times New Roman" panose="02020603050405020304" pitchFamily="18" charset="0"/>
              </a:rPr>
              <a:t>Gather together the resources you will need and set up your space as required.</a:t>
            </a:r>
            <a:br>
              <a:rPr lang="en-GB" sz="1200" b="0" dirty="0">
                <a:effectLst/>
                <a:latin typeface="Calibri" panose="020F0502020204030204" pitchFamily="34" charset="0"/>
                <a:ea typeface="Times New Roman" panose="02020603050405020304" pitchFamily="18" charset="0"/>
              </a:rPr>
            </a:br>
            <a:endParaRPr lang="en-GB"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200" b="0" dirty="0">
                <a:effectLst/>
                <a:latin typeface="Calibri" panose="020F0502020204030204" pitchFamily="34" charset="0"/>
                <a:ea typeface="Times New Roman" panose="02020603050405020304" pitchFamily="18" charset="0"/>
              </a:rPr>
              <a:t>Ensure you are logged in to your Sing Up account.</a:t>
            </a:r>
            <a:endParaRPr lang="en-GB" sz="1200" dirty="0">
              <a:effectLst/>
              <a:latin typeface="Times New Roman" panose="02020603050405020304" pitchFamily="18" charset="0"/>
              <a:ea typeface="Times New Roman" panose="02020603050405020304" pitchFamily="18" charset="0"/>
            </a:endParaRPr>
          </a:p>
          <a:p>
            <a:pPr>
              <a:lnSpc>
                <a:spcPct val="107000"/>
              </a:lnSpc>
              <a:spcAft>
                <a:spcPts val="800"/>
              </a:spcAft>
            </a:pPr>
            <a:br>
              <a:rPr lang="en-GB" sz="1200" b="0" dirty="0">
                <a:effectLst/>
                <a:latin typeface="Calibri" panose="020F0502020204030204" pitchFamily="34" charset="0"/>
                <a:ea typeface="Calibri" panose="020F0502020204030204" pitchFamily="34" charset="0"/>
                <a:cs typeface="Times New Roman" panose="02020603050405020304" pitchFamily="18" charset="0"/>
              </a:rPr>
            </a:br>
            <a:r>
              <a:rPr lang="en-GB" sz="1200" dirty="0">
                <a:effectLst/>
                <a:latin typeface="Calibri" panose="020F0502020204030204" pitchFamily="34" charset="0"/>
                <a:ea typeface="Times New Roman" panose="02020603050405020304" pitchFamily="18" charset="0"/>
                <a:cs typeface="Calibri" panose="020F0502020204030204" pitchFamily="34" charset="0"/>
              </a:rPr>
              <a:t>NB: where they appear in a PowerPoint slide, play song icons and any weblinks can be opened by: right click &gt; link &gt; open link. Weblinks in the notes section can be copied and pasted into an internet browser window.</a:t>
            </a:r>
            <a:endParaRPr lang="en-GB" dirty="0"/>
          </a:p>
        </p:txBody>
      </p:sp>
      <p:sp>
        <p:nvSpPr>
          <p:cNvPr id="4" name="Slide Number Placeholder 3"/>
          <p:cNvSpPr>
            <a:spLocks noGrp="1"/>
          </p:cNvSpPr>
          <p:nvPr>
            <p:ph type="sldNum" sz="quarter" idx="5"/>
          </p:nvPr>
        </p:nvSpPr>
        <p:spPr/>
        <p:txBody>
          <a:bodyPr/>
          <a:lstStyle/>
          <a:p>
            <a:fld id="{E441CE72-7751-BB4E-AAAC-BB457DA35E79}" type="slidenum">
              <a:rPr lang="en-US" smtClean="0"/>
              <a:t>20</a:t>
            </a:fld>
            <a:endParaRPr lang="en-US"/>
          </a:p>
        </p:txBody>
      </p:sp>
    </p:spTree>
    <p:extLst>
      <p:ext uri="{BB962C8B-B14F-4D97-AF65-F5344CB8AC3E}">
        <p14:creationId xmlns:p14="http://schemas.microsoft.com/office/powerpoint/2010/main" val="1785600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Lesson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Warm-up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effectLst/>
                <a:latin typeface="Calibri" panose="020F0502020204030204" pitchFamily="34" charset="0"/>
                <a:ea typeface="Times New Roman" panose="02020603050405020304" pitchFamily="18" charset="0"/>
              </a:rPr>
              <a:t>5 minutes</a:t>
            </a:r>
          </a:p>
          <a:p>
            <a:pPr algn="l" rtl="0" fontAlgn="base"/>
            <a:endParaRPr lang="en-GB" sz="1800" b="0" i="1" dirty="0">
              <a:solidFill>
                <a:srgbClr val="000000"/>
              </a:solidFill>
              <a:effectLst/>
              <a:latin typeface="Calibri" panose="020F0502020204030204" pitchFamily="34" charset="0"/>
            </a:endParaRPr>
          </a:p>
          <a:p>
            <a:pPr algn="l" rtl="0" fontAlgn="base"/>
            <a:r>
              <a:rPr lang="en-GB" sz="1800" b="0" i="1" dirty="0">
                <a:solidFill>
                  <a:srgbClr val="000000"/>
                </a:solidFill>
                <a:effectLst/>
                <a:latin typeface="Calibri" panose="020F0502020204030204" pitchFamily="34" charset="0"/>
              </a:rPr>
              <a:t>Move to the music.</a:t>
            </a:r>
            <a:endParaRPr lang="en-GB" sz="2800" b="0" i="0" dirty="0">
              <a:solidFill>
                <a:srgbClr val="000000"/>
              </a:solidFill>
              <a:effectLst/>
              <a:latin typeface="Segoe UI" panose="020B0502040204020203" pitchFamily="34" charset="0"/>
            </a:endParaRP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Give pupils the opportunity to explore the piece through movement again.</a:t>
            </a: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Focus on the low, high, and rising sounds within the piece. </a:t>
            </a: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Match the movements; practised in an earlier lesson, with the gestures in the music:</a:t>
            </a:r>
          </a:p>
          <a:p>
            <a:pPr marL="1200150" lvl="2" indent="-285750">
              <a:buFont typeface="Courier New" panose="02070309020205020404" pitchFamily="49" charset="0"/>
              <a:buChar char="o"/>
            </a:pPr>
            <a:endParaRPr lang="en-GB" sz="1800" b="0" dirty="0">
              <a:solidFill>
                <a:srgbClr val="3A8B8E"/>
              </a:solidFill>
              <a:latin typeface="Century Gothic" panose="020B0502020202020204" pitchFamily="34" charset="0"/>
            </a:endParaRPr>
          </a:p>
          <a:p>
            <a:pPr marL="1200150" lvl="2" indent="-285750">
              <a:buFont typeface="Courier New" panose="02070309020205020404" pitchFamily="49" charset="0"/>
              <a:buChar char="o"/>
            </a:pPr>
            <a:r>
              <a:rPr lang="en-GB" sz="1800" b="0" dirty="0">
                <a:solidFill>
                  <a:srgbClr val="3A8B8E"/>
                </a:solidFill>
                <a:latin typeface="Century Gothic" panose="020B0502020202020204" pitchFamily="34" charset="0"/>
              </a:rPr>
              <a:t>Move to a steady beat crouching down, low to the floor. Tap the floor or perform low waving gestures or finger flicks.</a:t>
            </a:r>
          </a:p>
          <a:p>
            <a:pPr marL="1200150" lvl="2" indent="-285750">
              <a:buFont typeface="Courier New" panose="02070309020205020404" pitchFamily="49" charset="0"/>
              <a:buChar char="o"/>
            </a:pPr>
            <a:endParaRPr lang="en-GB" sz="1800" b="0" dirty="0">
              <a:solidFill>
                <a:srgbClr val="3A8B8E"/>
              </a:solidFill>
              <a:latin typeface="Century Gothic" panose="020B0502020202020204" pitchFamily="34" charset="0"/>
            </a:endParaRPr>
          </a:p>
          <a:p>
            <a:pPr marL="1200150" lvl="2" indent="-285750">
              <a:buFont typeface="Courier New" panose="02070309020205020404" pitchFamily="49" charset="0"/>
              <a:buChar char="o"/>
            </a:pPr>
            <a:r>
              <a:rPr lang="en-GB" sz="1800" b="0" dirty="0">
                <a:solidFill>
                  <a:srgbClr val="3A8B8E"/>
                </a:solidFill>
                <a:latin typeface="Century Gothic" panose="020B0502020202020204" pitchFamily="34" charset="0"/>
              </a:rPr>
              <a:t>Show the beat up high e.g. waving hands in the air to keep the beat.</a:t>
            </a:r>
          </a:p>
          <a:p>
            <a:pPr marL="1200150" lvl="2" indent="-285750">
              <a:buFont typeface="Courier New" panose="02070309020205020404" pitchFamily="49" charset="0"/>
              <a:buChar char="o"/>
            </a:pPr>
            <a:endParaRPr lang="en-GB" sz="1800" b="0" dirty="0">
              <a:solidFill>
                <a:srgbClr val="3A8B8E"/>
              </a:solidFill>
              <a:latin typeface="Century Gothic" panose="020B0502020202020204" pitchFamily="34" charset="0"/>
              <a:ea typeface="Calibri" panose="020F0502020204030204" pitchFamily="34" charset="0"/>
              <a:cs typeface="Calibri" panose="020F0502020204030204" pitchFamily="34" charset="0"/>
            </a:endParaRPr>
          </a:p>
          <a:p>
            <a:pPr marL="1200150" lvl="2" indent="-285750">
              <a:buFont typeface="Courier New" panose="02070309020205020404" pitchFamily="49" charset="0"/>
              <a:buChar char="o"/>
            </a:pPr>
            <a:r>
              <a:rPr lang="en-GB" sz="1800" b="0" dirty="0">
                <a:solidFill>
                  <a:srgbClr val="3A8B8E"/>
                </a:solidFill>
                <a:latin typeface="Century Gothic" panose="020B0502020202020204" pitchFamily="34" charset="0"/>
                <a:ea typeface="Calibri" panose="020F0502020204030204" pitchFamily="34" charset="0"/>
                <a:cs typeface="Calibri" panose="020F0502020204030204" pitchFamily="34" charset="0"/>
              </a:rPr>
              <a:t>Find ways to move from low to high while keeping the beat. You could experiment with zig zagging or twisting movements, rising upwards.</a:t>
            </a: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Use the listening map as a guide, displaying it on the board for all to see.  </a:t>
            </a:r>
          </a:p>
          <a:p>
            <a:pPr algn="l" rtl="0" fontAlgn="base"/>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(5 minutes) </a:t>
            </a:r>
            <a:endParaRPr lang="en-GB" dirty="0"/>
          </a:p>
        </p:txBody>
      </p:sp>
      <p:sp>
        <p:nvSpPr>
          <p:cNvPr id="4" name="Slide Number Placeholder 3"/>
          <p:cNvSpPr>
            <a:spLocks noGrp="1"/>
          </p:cNvSpPr>
          <p:nvPr>
            <p:ph type="sldNum" sz="quarter" idx="5"/>
          </p:nvPr>
        </p:nvSpPr>
        <p:spPr/>
        <p:txBody>
          <a:bodyPr/>
          <a:lstStyle/>
          <a:p>
            <a:fld id="{E441CE72-7751-BB4E-AAAC-BB457DA35E79}" type="slidenum">
              <a:rPr lang="en-US" smtClean="0"/>
              <a:t>21</a:t>
            </a:fld>
            <a:endParaRPr lang="en-US"/>
          </a:p>
        </p:txBody>
      </p:sp>
    </p:spTree>
    <p:extLst>
      <p:ext uri="{BB962C8B-B14F-4D97-AF65-F5344CB8AC3E}">
        <p14:creationId xmlns:p14="http://schemas.microsoft.com/office/powerpoint/2010/main" val="4231690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Lesson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Main 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effectLst/>
                <a:latin typeface="Calibri" panose="020F0502020204030204" pitchFamily="34" charset="0"/>
                <a:ea typeface="Times New Roman" panose="02020603050405020304" pitchFamily="18" charset="0"/>
              </a:rPr>
              <a:t>30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1" dirty="0">
              <a:effectLst/>
              <a:latin typeface="Calibri" panose="020F0502020204030204" pitchFamily="34" charset="0"/>
              <a:ea typeface="Times New Roman" panose="02020603050405020304" pitchFamily="18" charset="0"/>
            </a:endParaRPr>
          </a:p>
          <a:p>
            <a:pPr fontAlgn="base"/>
            <a:r>
              <a:rPr lang="en-GB" sz="1800" i="1" dirty="0">
                <a:effectLst/>
                <a:latin typeface="Calibri" panose="020F0502020204030204" pitchFamily="34" charset="0"/>
                <a:ea typeface="Times New Roman" panose="02020603050405020304" pitchFamily="18" charset="0"/>
              </a:rPr>
              <a:t>Compare interpretations of the piece</a:t>
            </a:r>
            <a:r>
              <a:rPr lang="en-GB" sz="1800" dirty="0">
                <a:effectLst/>
                <a:latin typeface="Calibri" panose="020F0502020204030204" pitchFamily="34" charset="0"/>
                <a:ea typeface="Times New Roman" panose="02020603050405020304" pitchFamily="18" charset="0"/>
              </a:rPr>
              <a:t>.</a:t>
            </a:r>
            <a:endParaRPr lang="en-GB" sz="1800" dirty="0">
              <a:effectLst/>
              <a:latin typeface="Times New Roman" panose="02020603050405020304" pitchFamily="18" charset="0"/>
              <a:ea typeface="Times New Roman" panose="02020603050405020304" pitchFamily="18" charset="0"/>
            </a:endParaRPr>
          </a:p>
          <a:p>
            <a:pPr marL="342900" lvl="0" indent="-342900" fontAlgn="base">
              <a:buFont typeface="Calibri" panose="020F0502020204030204" pitchFamily="34" charset="0"/>
              <a:buChar char="•"/>
            </a:pPr>
            <a:endParaRPr lang="en-GB" sz="1800" dirty="0">
              <a:effectLst/>
              <a:latin typeface="Calibri" panose="020F0502020204030204" pitchFamily="34" charset="0"/>
              <a:ea typeface="Times New Roman" panose="02020603050405020304" pitchFamily="18" charset="0"/>
            </a:endParaRPr>
          </a:p>
          <a:p>
            <a:pPr marL="342900" lvl="0" indent="-342900" fontAlgn="base">
              <a:buFont typeface="Calibri" panose="020F0502020204030204" pitchFamily="34" charset="0"/>
              <a:buChar char="•"/>
            </a:pPr>
            <a:r>
              <a:rPr lang="en-GB" sz="1800" dirty="0">
                <a:effectLst/>
                <a:latin typeface="Calibri" panose="020F0502020204030204" pitchFamily="34" charset="0"/>
                <a:ea typeface="Times New Roman" panose="02020603050405020304" pitchFamily="18" charset="0"/>
              </a:rPr>
              <a:t>This piece is open to many different interpretations. Watch the videos suggested in the resources list – the official animated version, the ballet interpretation, the advert, and the live performance.</a:t>
            </a:r>
            <a:endParaRPr lang="en-GB" sz="1800" dirty="0">
              <a:effectLst/>
              <a:latin typeface="Times New Roman" panose="02020603050405020304" pitchFamily="18" charset="0"/>
              <a:ea typeface="Times New Roman" panose="02020603050405020304" pitchFamily="18" charset="0"/>
            </a:endParaRPr>
          </a:p>
          <a:p>
            <a:pPr marL="342900" lvl="0" indent="-342900" fontAlgn="base">
              <a:buFont typeface="Calibri" panose="020F0502020204030204" pitchFamily="34" charset="0"/>
              <a:buChar char="•"/>
            </a:pPr>
            <a:endParaRPr lang="en-GB" sz="1800" dirty="0">
              <a:effectLst/>
              <a:latin typeface="Calibri" panose="020F0502020204030204" pitchFamily="34" charset="0"/>
              <a:ea typeface="Times New Roman" panose="02020603050405020304" pitchFamily="18" charset="0"/>
            </a:endParaRPr>
          </a:p>
          <a:p>
            <a:pPr marL="342900" lvl="0" indent="-342900" fontAlgn="base">
              <a:buFont typeface="Calibri" panose="020F0502020204030204" pitchFamily="34" charset="0"/>
              <a:buChar char="•"/>
            </a:pPr>
            <a:r>
              <a:rPr lang="en-GB" sz="1800" dirty="0">
                <a:effectLst/>
                <a:latin typeface="Calibri" panose="020F0502020204030204" pitchFamily="34" charset="0"/>
                <a:ea typeface="Times New Roman" panose="02020603050405020304" pitchFamily="18" charset="0"/>
              </a:rPr>
              <a:t>The 4 pieces combined are about 20 minutes long, so it might be worth breaking up the listening, or just watch sections of the pieces as opposed to the entirety of each video. </a:t>
            </a:r>
            <a:endParaRPr lang="en-GB" sz="1800" dirty="0">
              <a:effectLst/>
              <a:latin typeface="Times New Roman" panose="02020603050405020304" pitchFamily="18" charset="0"/>
              <a:ea typeface="Times New Roman" panose="02020603050405020304" pitchFamily="18" charset="0"/>
            </a:endParaRPr>
          </a:p>
          <a:p>
            <a:pPr marL="342900" lvl="0" indent="-342900" fontAlgn="base">
              <a:buFont typeface="Calibri" panose="020F0502020204030204" pitchFamily="34" charset="0"/>
              <a:buChar char="•"/>
            </a:pPr>
            <a:endParaRPr lang="en-GB" sz="1800" dirty="0">
              <a:effectLst/>
              <a:latin typeface="Calibri" panose="020F0502020204030204" pitchFamily="34" charset="0"/>
              <a:ea typeface="Times New Roman" panose="02020603050405020304" pitchFamily="18" charset="0"/>
            </a:endParaRPr>
          </a:p>
          <a:p>
            <a:pPr marL="342900" lvl="0" indent="-342900" fontAlgn="base">
              <a:buFont typeface="Calibri" panose="020F0502020204030204" pitchFamily="34" charset="0"/>
              <a:buChar char="•"/>
            </a:pPr>
            <a:r>
              <a:rPr lang="en-GB" sz="1800" dirty="0">
                <a:effectLst/>
                <a:latin typeface="Calibri" panose="020F0502020204030204" pitchFamily="34" charset="0"/>
                <a:ea typeface="Times New Roman" panose="02020603050405020304" pitchFamily="18" charset="0"/>
              </a:rPr>
              <a:t>Pupils might want to make notes on paper or on individual whiteboards about their thoughts, or rate each video out of ten, with one being the lowest score and ten the highest. </a:t>
            </a:r>
            <a:endParaRPr lang="en-GB" sz="1800" dirty="0">
              <a:effectLst/>
              <a:latin typeface="Times New Roman" panose="02020603050405020304" pitchFamily="18" charset="0"/>
              <a:ea typeface="Times New Roman" panose="02020603050405020304" pitchFamily="18" charset="0"/>
            </a:endParaRPr>
          </a:p>
          <a:p>
            <a:pPr fontAlgn="base"/>
            <a:endParaRPr lang="en-GB" sz="1800" i="1" dirty="0">
              <a:effectLst/>
              <a:latin typeface="Calibri" panose="020F0502020204030204" pitchFamily="34" charset="0"/>
              <a:ea typeface="Times New Roman" panose="02020603050405020304" pitchFamily="18" charset="0"/>
            </a:endParaRPr>
          </a:p>
          <a:p>
            <a:pPr fontAlgn="base"/>
            <a:r>
              <a:rPr lang="en-GB" sz="1800" i="1" dirty="0">
                <a:effectLst/>
                <a:latin typeface="Calibri" panose="020F0502020204030204" pitchFamily="34" charset="0"/>
                <a:ea typeface="Times New Roman" panose="02020603050405020304" pitchFamily="18" charset="0"/>
              </a:rPr>
              <a:t>What are opinions?</a:t>
            </a:r>
            <a:endParaRPr lang="en-GB" sz="1800" dirty="0">
              <a:effectLst/>
              <a:latin typeface="Times New Roman" panose="02020603050405020304" pitchFamily="18" charset="0"/>
              <a:ea typeface="Times New Roman" panose="02020603050405020304" pitchFamily="18" charset="0"/>
            </a:endParaRPr>
          </a:p>
          <a:p>
            <a:pPr marL="342900" lvl="0" indent="-342900" fontAlgn="base">
              <a:buFont typeface="Calibri" panose="020F0502020204030204" pitchFamily="34" charset="0"/>
              <a:buChar char="•"/>
            </a:pPr>
            <a:endParaRPr lang="en-GB" sz="1800" dirty="0">
              <a:effectLst/>
              <a:latin typeface="Calibri" panose="020F0502020204030204" pitchFamily="34" charset="0"/>
              <a:ea typeface="Times New Roman" panose="02020603050405020304" pitchFamily="18" charset="0"/>
            </a:endParaRPr>
          </a:p>
          <a:p>
            <a:pPr marL="342900" lvl="0" indent="-342900" fontAlgn="base">
              <a:buFont typeface="Calibri" panose="020F0502020204030204" pitchFamily="34" charset="0"/>
              <a:buChar char="•"/>
            </a:pPr>
            <a:r>
              <a:rPr lang="en-GB" sz="1800" dirty="0">
                <a:effectLst/>
                <a:latin typeface="Calibri" panose="020F0502020204030204" pitchFamily="34" charset="0"/>
                <a:ea typeface="Times New Roman" panose="02020603050405020304" pitchFamily="18" charset="0"/>
              </a:rPr>
              <a:t>Talk to pupils about the word ‘opinion’ and that people respond to music in different ways. </a:t>
            </a:r>
            <a:endParaRPr lang="en-GB" sz="1800" dirty="0">
              <a:effectLst/>
              <a:latin typeface="Times New Roman" panose="02020603050405020304" pitchFamily="18" charset="0"/>
              <a:ea typeface="Times New Roman" panose="02020603050405020304" pitchFamily="18" charset="0"/>
            </a:endParaRPr>
          </a:p>
          <a:p>
            <a:pPr marL="342900" lvl="0" indent="-342900" fontAlgn="base">
              <a:buFont typeface="Calibri" panose="020F0502020204030204" pitchFamily="34" charset="0"/>
              <a:buChar char="•"/>
            </a:pPr>
            <a:endParaRPr lang="en-GB" sz="1800" dirty="0">
              <a:effectLst/>
              <a:latin typeface="Calibri" panose="020F0502020204030204" pitchFamily="34" charset="0"/>
              <a:ea typeface="Times New Roman" panose="02020603050405020304" pitchFamily="18" charset="0"/>
            </a:endParaRPr>
          </a:p>
          <a:p>
            <a:pPr marL="342900" lvl="0" indent="-342900" fontAlgn="base">
              <a:buFont typeface="Calibri" panose="020F0502020204030204" pitchFamily="34" charset="0"/>
              <a:buChar char="•"/>
            </a:pPr>
            <a:r>
              <a:rPr lang="en-GB" sz="1800" dirty="0">
                <a:effectLst/>
                <a:latin typeface="Calibri" panose="020F0502020204030204" pitchFamily="34" charset="0"/>
                <a:ea typeface="Times New Roman" panose="02020603050405020304" pitchFamily="18" charset="0"/>
              </a:rPr>
              <a:t>Your opinion might be unlike someone else’s, and both are valid.  </a:t>
            </a:r>
            <a:endParaRPr lang="en-GB" sz="1800" dirty="0">
              <a:effectLst/>
              <a:latin typeface="Times New Roman" panose="02020603050405020304" pitchFamily="18" charset="0"/>
              <a:ea typeface="Times New Roman" panose="02020603050405020304" pitchFamily="18" charset="0"/>
            </a:endParaRPr>
          </a:p>
          <a:p>
            <a:pPr marL="342900" lvl="0" indent="-342900" fontAlgn="base">
              <a:buFont typeface="Calibri" panose="020F0502020204030204" pitchFamily="34" charset="0"/>
              <a:buChar char="•"/>
            </a:pPr>
            <a:endParaRPr lang="en-GB" sz="1800" dirty="0">
              <a:effectLst/>
              <a:latin typeface="Calibri" panose="020F0502020204030204" pitchFamily="34" charset="0"/>
              <a:ea typeface="Times New Roman" panose="02020603050405020304" pitchFamily="18" charset="0"/>
            </a:endParaRPr>
          </a:p>
          <a:p>
            <a:pPr marL="342900" lvl="0" indent="-342900" fontAlgn="base">
              <a:buFont typeface="Calibri" panose="020F0502020204030204" pitchFamily="34" charset="0"/>
              <a:buChar char="•"/>
            </a:pPr>
            <a:r>
              <a:rPr lang="en-GB" sz="1800" dirty="0">
                <a:effectLst/>
                <a:latin typeface="Calibri" panose="020F0502020204030204" pitchFamily="34" charset="0"/>
                <a:ea typeface="Times New Roman" panose="02020603050405020304" pitchFamily="18" charset="0"/>
              </a:rPr>
              <a:t>They might have examples of songs or music that they like that others aren’t so keen on, for example. </a:t>
            </a:r>
            <a:endParaRPr lang="en-GB" sz="1800" dirty="0">
              <a:effectLst/>
              <a:latin typeface="Times New Roman" panose="02020603050405020304" pitchFamily="18" charset="0"/>
              <a:ea typeface="Times New Roman" panose="02020603050405020304" pitchFamily="18" charset="0"/>
            </a:endParaRPr>
          </a:p>
          <a:p>
            <a:pPr fontAlgn="base"/>
            <a:endParaRPr lang="en-GB" sz="1800" dirty="0">
              <a:effectLst/>
              <a:latin typeface="Calibri" panose="020F0502020204030204" pitchFamily="34" charset="0"/>
              <a:ea typeface="Times New Roman" panose="02020603050405020304" pitchFamily="18" charset="0"/>
            </a:endParaRPr>
          </a:p>
          <a:p>
            <a:pPr fontAlgn="base"/>
            <a:r>
              <a:rPr lang="en-GB" sz="1800" dirty="0">
                <a:effectLst/>
                <a:latin typeface="Calibri" panose="020F0502020204030204" pitchFamily="34" charset="0"/>
                <a:ea typeface="Times New Roman" panose="02020603050405020304" pitchFamily="18" charset="0"/>
              </a:rPr>
              <a:t>(5 minutes) </a:t>
            </a:r>
            <a:endParaRPr lang="en-GB" dirty="0"/>
          </a:p>
        </p:txBody>
      </p:sp>
      <p:sp>
        <p:nvSpPr>
          <p:cNvPr id="4" name="Slide Number Placeholder 3"/>
          <p:cNvSpPr>
            <a:spLocks noGrp="1"/>
          </p:cNvSpPr>
          <p:nvPr>
            <p:ph type="sldNum" sz="quarter" idx="5"/>
          </p:nvPr>
        </p:nvSpPr>
        <p:spPr/>
        <p:txBody>
          <a:bodyPr/>
          <a:lstStyle/>
          <a:p>
            <a:fld id="{E441CE72-7751-BB4E-AAAC-BB457DA35E79}" type="slidenum">
              <a:rPr lang="en-US" smtClean="0"/>
              <a:t>22</a:t>
            </a:fld>
            <a:endParaRPr lang="en-US"/>
          </a:p>
        </p:txBody>
      </p:sp>
    </p:spTree>
    <p:extLst>
      <p:ext uri="{BB962C8B-B14F-4D97-AF65-F5344CB8AC3E}">
        <p14:creationId xmlns:p14="http://schemas.microsoft.com/office/powerpoint/2010/main" val="38644336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Lesson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Main activity (cont.)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1" dirty="0">
              <a:effectLst/>
              <a:latin typeface="Calibri" panose="020F0502020204030204" pitchFamily="34" charset="0"/>
              <a:ea typeface="Times New Roman" panose="02020603050405020304" pitchFamily="18" charset="0"/>
            </a:endParaRPr>
          </a:p>
          <a:p>
            <a:pPr fontAlgn="base"/>
            <a:r>
              <a:rPr lang="en-GB" sz="1800" i="1" dirty="0">
                <a:effectLst/>
                <a:latin typeface="Calibri" panose="020F0502020204030204" pitchFamily="34" charset="0"/>
                <a:ea typeface="Times New Roman" panose="02020603050405020304" pitchFamily="18" charset="0"/>
              </a:rPr>
              <a:t>Compare interpretations of the piece (cont.).</a:t>
            </a:r>
            <a:endParaRPr lang="en-GB" sz="1800" dirty="0">
              <a:effectLst/>
              <a:latin typeface="Times New Roman" panose="02020603050405020304" pitchFamily="18" charset="0"/>
              <a:ea typeface="Times New Roman" panose="02020603050405020304" pitchFamily="18" charset="0"/>
            </a:endParaRPr>
          </a:p>
          <a:p>
            <a:pPr marL="342900" lvl="0" indent="-342900" fontAlgn="base">
              <a:buFont typeface="Calibri" panose="020F0502020204030204" pitchFamily="34" charset="0"/>
              <a:buChar char="•"/>
            </a:pPr>
            <a:endParaRPr lang="en-GB" sz="1800" dirty="0">
              <a:effectLst/>
              <a:latin typeface="Calibri" panose="020F0502020204030204" pitchFamily="34" charset="0"/>
              <a:ea typeface="Times New Roman" panose="02020603050405020304" pitchFamily="18" charset="0"/>
            </a:endParaRPr>
          </a:p>
          <a:p>
            <a:pPr marL="342900" lvl="0" indent="-342900" fontAlgn="base">
              <a:buFont typeface="Calibri" panose="020F0502020204030204" pitchFamily="34" charset="0"/>
              <a:buChar char="•"/>
            </a:pPr>
            <a:r>
              <a:rPr lang="en-GB" sz="1800" dirty="0">
                <a:effectLst/>
                <a:latin typeface="Calibri" panose="020F0502020204030204" pitchFamily="34" charset="0"/>
                <a:ea typeface="Times New Roman" panose="02020603050405020304" pitchFamily="18" charset="0"/>
              </a:rPr>
              <a:t>This piece is open to many different interpretations. Watch the videos suggested in the resources list – the official animated version, the ballet interpretation, the advert, and the live performance.</a:t>
            </a:r>
            <a:endParaRPr lang="en-GB" sz="1800" dirty="0">
              <a:effectLst/>
              <a:latin typeface="Times New Roman" panose="02020603050405020304" pitchFamily="18" charset="0"/>
              <a:ea typeface="Times New Roman" panose="02020603050405020304" pitchFamily="18" charset="0"/>
            </a:endParaRPr>
          </a:p>
          <a:p>
            <a:pPr marL="342900" lvl="0" indent="-342900" fontAlgn="base">
              <a:buFont typeface="Calibri" panose="020F0502020204030204" pitchFamily="34" charset="0"/>
              <a:buChar char="•"/>
            </a:pPr>
            <a:endParaRPr lang="en-GB" sz="1800" dirty="0">
              <a:effectLst/>
              <a:latin typeface="Calibri" panose="020F0502020204030204" pitchFamily="34" charset="0"/>
              <a:ea typeface="Times New Roman" panose="02020603050405020304" pitchFamily="18" charset="0"/>
            </a:endParaRPr>
          </a:p>
          <a:p>
            <a:pPr marL="342900" lvl="0" indent="-342900" fontAlgn="base">
              <a:buFont typeface="Calibri" panose="020F0502020204030204" pitchFamily="34" charset="0"/>
              <a:buChar char="•"/>
            </a:pPr>
            <a:r>
              <a:rPr lang="en-GB" sz="1800" dirty="0">
                <a:effectLst/>
                <a:latin typeface="Calibri" panose="020F0502020204030204" pitchFamily="34" charset="0"/>
                <a:ea typeface="Times New Roman" panose="02020603050405020304" pitchFamily="18" charset="0"/>
              </a:rPr>
              <a:t>The 4 pieces combined are about 20 minutes long, so it might be worth breaking up the listening, or just watch sections of the pieces as opposed to the entirety of each video. </a:t>
            </a:r>
            <a:endParaRPr lang="en-GB" sz="1800" dirty="0">
              <a:effectLst/>
              <a:latin typeface="Times New Roman" panose="02020603050405020304" pitchFamily="18" charset="0"/>
              <a:ea typeface="Times New Roman" panose="02020603050405020304" pitchFamily="18" charset="0"/>
            </a:endParaRPr>
          </a:p>
          <a:p>
            <a:pPr marL="342900" lvl="0" indent="-342900" fontAlgn="base">
              <a:buFont typeface="Calibri" panose="020F0502020204030204" pitchFamily="34" charset="0"/>
              <a:buChar char="•"/>
            </a:pPr>
            <a:endParaRPr lang="en-GB" sz="1800" dirty="0">
              <a:effectLst/>
              <a:latin typeface="Calibri" panose="020F0502020204030204" pitchFamily="34" charset="0"/>
              <a:ea typeface="Times New Roman" panose="02020603050405020304" pitchFamily="18" charset="0"/>
            </a:endParaRPr>
          </a:p>
          <a:p>
            <a:pPr marL="342900" lvl="0" indent="-342900" fontAlgn="base">
              <a:buFont typeface="Calibri" panose="020F0502020204030204" pitchFamily="34" charset="0"/>
              <a:buChar char="•"/>
            </a:pPr>
            <a:r>
              <a:rPr lang="en-GB" sz="1800" dirty="0">
                <a:effectLst/>
                <a:latin typeface="Calibri" panose="020F0502020204030204" pitchFamily="34" charset="0"/>
                <a:ea typeface="Times New Roman" panose="02020603050405020304" pitchFamily="18" charset="0"/>
              </a:rPr>
              <a:t>Pupils might want to make notes on paper or on individual whiteboards about their thoughts, or rate each video out of ten, with one being the lowest score and ten the highest. </a:t>
            </a:r>
            <a:endParaRPr lang="en-GB" sz="1800" dirty="0">
              <a:effectLst/>
              <a:latin typeface="Times New Roman" panose="02020603050405020304" pitchFamily="18" charset="0"/>
              <a:ea typeface="Times New Roman" panose="02020603050405020304" pitchFamily="18" charset="0"/>
            </a:endParaRPr>
          </a:p>
          <a:p>
            <a:pPr fontAlgn="base"/>
            <a:endParaRPr lang="en-GB" sz="1800" i="1" dirty="0">
              <a:effectLst/>
              <a:latin typeface="Calibri" panose="020F0502020204030204" pitchFamily="34" charset="0"/>
              <a:ea typeface="Times New Roman" panose="02020603050405020304" pitchFamily="18" charset="0"/>
            </a:endParaRPr>
          </a:p>
          <a:p>
            <a:pPr fontAlgn="base"/>
            <a:r>
              <a:rPr lang="en-GB" sz="1800" i="1" dirty="0">
                <a:effectLst/>
                <a:latin typeface="Calibri" panose="020F0502020204030204" pitchFamily="34" charset="0"/>
                <a:ea typeface="Times New Roman" panose="02020603050405020304" pitchFamily="18" charset="0"/>
              </a:rPr>
              <a:t>Start with the original animated video.</a:t>
            </a:r>
            <a:endParaRPr lang="en-GB" sz="1800" dirty="0">
              <a:effectLst/>
              <a:latin typeface="Times New Roman" panose="02020603050405020304" pitchFamily="18" charset="0"/>
              <a:ea typeface="Times New Roman" panose="02020603050405020304" pitchFamily="18" charset="0"/>
            </a:endParaRPr>
          </a:p>
          <a:p>
            <a:pPr marL="800100" lvl="1" indent="-342900" fontAlgn="base">
              <a:buFont typeface="Symbol" panose="05050102010706020507" pitchFamily="18" charset="2"/>
              <a:buChar char=""/>
            </a:pPr>
            <a:endParaRPr lang="en-GB" sz="1800" dirty="0">
              <a:effectLst/>
              <a:latin typeface="Calibri" panose="020F0502020204030204" pitchFamily="34" charset="0"/>
              <a:ea typeface="Times New Roman" panose="02020603050405020304" pitchFamily="18" charset="0"/>
            </a:endParaRPr>
          </a:p>
          <a:p>
            <a:pPr marL="800100" lvl="1" indent="-342900" fontAlgn="base">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Play some of the video without sound at first, and discuss with pupils how the images convey feelings, emotions, movement, volume, speed etc. </a:t>
            </a:r>
            <a:endParaRPr lang="en-GB" sz="1800" dirty="0">
              <a:effectLst/>
              <a:latin typeface="Times New Roman" panose="02020603050405020304" pitchFamily="18" charset="0"/>
              <a:ea typeface="Times New Roman" panose="02020603050405020304" pitchFamily="18" charset="0"/>
            </a:endParaRPr>
          </a:p>
          <a:p>
            <a:pPr marL="800100" lvl="1" indent="-342900" fontAlgn="base">
              <a:buFont typeface="Symbol" panose="05050102010706020507" pitchFamily="18" charset="2"/>
              <a:buChar char=""/>
            </a:pPr>
            <a:endParaRPr lang="en-GB" sz="1800" dirty="0">
              <a:effectLst/>
              <a:latin typeface="Calibri" panose="020F0502020204030204" pitchFamily="34" charset="0"/>
              <a:ea typeface="Times New Roman" panose="02020603050405020304" pitchFamily="18" charset="0"/>
            </a:endParaRPr>
          </a:p>
          <a:p>
            <a:pPr marL="800100" lvl="1" indent="-342900" fontAlgn="base">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Put the sound back on and let them watch some of the animation. </a:t>
            </a:r>
            <a:endParaRPr lang="en-GB" sz="1800" dirty="0">
              <a:effectLst/>
              <a:latin typeface="Times New Roman" panose="02020603050405020304" pitchFamily="18" charset="0"/>
              <a:ea typeface="Times New Roman" panose="02020603050405020304" pitchFamily="18" charset="0"/>
            </a:endParaRPr>
          </a:p>
          <a:p>
            <a:pPr fontAlgn="base"/>
            <a:endParaRPr lang="en-GB" sz="1800" dirty="0">
              <a:effectLst/>
              <a:latin typeface="Calibri" panose="020F0502020204030204" pitchFamily="34" charset="0"/>
              <a:ea typeface="Times New Roman" panose="02020603050405020304" pitchFamily="18" charset="0"/>
            </a:endParaRPr>
          </a:p>
          <a:p>
            <a:pPr fontAlgn="base"/>
            <a:r>
              <a:rPr lang="en-GB" sz="1800" dirty="0">
                <a:effectLst/>
                <a:latin typeface="Calibri" panose="020F0502020204030204" pitchFamily="34" charset="0"/>
                <a:ea typeface="Times New Roman" panose="02020603050405020304" pitchFamily="18" charset="0"/>
              </a:rPr>
              <a:t>(5 minutes)</a:t>
            </a:r>
            <a:endParaRPr lang="en-GB" sz="1800" dirty="0">
              <a:effectLst/>
              <a:latin typeface="Times New Roman" panose="02020603050405020304" pitchFamily="18" charset="0"/>
              <a:ea typeface="Times New Roman" panose="02020603050405020304" pitchFamily="18" charset="0"/>
            </a:endParaRPr>
          </a:p>
          <a:p>
            <a:pPr fontAlgn="base"/>
            <a:endParaRPr lang="en-GB" sz="1800" i="1" dirty="0">
              <a:effectLst/>
              <a:latin typeface="Calibri" panose="020F0502020204030204" pitchFamily="34" charset="0"/>
              <a:ea typeface="Times New Roman" panose="02020603050405020304" pitchFamily="18" charset="0"/>
            </a:endParaRPr>
          </a:p>
          <a:p>
            <a:pPr fontAlgn="base"/>
            <a:r>
              <a:rPr lang="en-GB" sz="1800" i="1" dirty="0">
                <a:effectLst/>
                <a:latin typeface="Calibri" panose="020F0502020204030204" pitchFamily="34" charset="0"/>
                <a:ea typeface="Times New Roman" panose="02020603050405020304" pitchFamily="18" charset="0"/>
              </a:rPr>
              <a:t>Watch the ballet interpretation. </a:t>
            </a:r>
            <a:endParaRPr lang="en-GB" sz="1800" dirty="0">
              <a:effectLst/>
              <a:latin typeface="Times New Roman" panose="02020603050405020304" pitchFamily="18" charset="0"/>
              <a:ea typeface="Times New Roman" panose="02020603050405020304" pitchFamily="18" charset="0"/>
            </a:endParaRPr>
          </a:p>
          <a:p>
            <a:pPr marL="800100" lvl="1" indent="-342900" fontAlgn="base">
              <a:buFont typeface="Symbol" panose="05050102010706020507" pitchFamily="18" charset="2"/>
              <a:buChar char=""/>
            </a:pPr>
            <a:endParaRPr lang="en-GB" sz="1800" dirty="0">
              <a:effectLst/>
              <a:latin typeface="Calibri" panose="020F0502020204030204" pitchFamily="34" charset="0"/>
              <a:ea typeface="Times New Roman" panose="02020603050405020304" pitchFamily="18" charset="0"/>
            </a:endParaRPr>
          </a:p>
          <a:p>
            <a:pPr marL="800100" lvl="1" indent="-342900" fontAlgn="base">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How is a story told in this video without speech? </a:t>
            </a:r>
            <a:endParaRPr lang="en-GB" sz="1800" dirty="0">
              <a:effectLst/>
              <a:latin typeface="Times New Roman" panose="02020603050405020304" pitchFamily="18" charset="0"/>
              <a:ea typeface="Times New Roman" panose="02020603050405020304" pitchFamily="18" charset="0"/>
            </a:endParaRPr>
          </a:p>
          <a:p>
            <a:pPr marL="800100" lvl="1" indent="-342900" fontAlgn="base">
              <a:buFont typeface="Symbol" panose="05050102010706020507" pitchFamily="18" charset="2"/>
              <a:buChar char=""/>
            </a:pPr>
            <a:endParaRPr lang="en-GB" sz="1800" dirty="0">
              <a:effectLst/>
              <a:latin typeface="Calibri" panose="020F0502020204030204" pitchFamily="34" charset="0"/>
              <a:ea typeface="Times New Roman" panose="02020603050405020304" pitchFamily="18" charset="0"/>
            </a:endParaRPr>
          </a:p>
          <a:p>
            <a:pPr marL="800100" lvl="1" indent="-342900" fontAlgn="base">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Discuss costume, dance, settings etc and how characterisations are created. </a:t>
            </a:r>
            <a:endParaRPr lang="en-GB" sz="1800" dirty="0">
              <a:effectLst/>
              <a:latin typeface="Times New Roman" panose="02020603050405020304" pitchFamily="18" charset="0"/>
              <a:ea typeface="Times New Roman" panose="02020603050405020304" pitchFamily="18" charset="0"/>
            </a:endParaRPr>
          </a:p>
          <a:p>
            <a:pPr marL="800100" lvl="1" indent="-342900" fontAlgn="base">
              <a:buFont typeface="Symbol" panose="05050102010706020507" pitchFamily="18" charset="2"/>
              <a:buChar char=""/>
            </a:pPr>
            <a:endParaRPr lang="en-GB" sz="1800" dirty="0">
              <a:effectLst/>
              <a:latin typeface="Calibri" panose="020F0502020204030204" pitchFamily="34" charset="0"/>
              <a:ea typeface="Times New Roman" panose="02020603050405020304" pitchFamily="18" charset="0"/>
            </a:endParaRPr>
          </a:p>
          <a:p>
            <a:pPr marL="800100" lvl="1" indent="-342900" fontAlgn="base">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How do the dancers respond to the music?</a:t>
            </a:r>
            <a:endParaRPr lang="en-GB" sz="1800" dirty="0">
              <a:effectLst/>
              <a:latin typeface="Times New Roman" panose="02020603050405020304" pitchFamily="18" charset="0"/>
              <a:ea typeface="Times New Roman" panose="02020603050405020304" pitchFamily="18" charset="0"/>
            </a:endParaRPr>
          </a:p>
          <a:p>
            <a:pPr fontAlgn="base"/>
            <a:endParaRPr lang="en-GB" sz="1800" dirty="0">
              <a:effectLst/>
              <a:latin typeface="Calibri" panose="020F0502020204030204" pitchFamily="34" charset="0"/>
              <a:ea typeface="Times New Roman" panose="02020603050405020304" pitchFamily="18" charset="0"/>
            </a:endParaRPr>
          </a:p>
          <a:p>
            <a:pPr fontAlgn="base"/>
            <a:r>
              <a:rPr lang="en-GB" sz="1800" dirty="0">
                <a:effectLst/>
                <a:latin typeface="Calibri" panose="020F0502020204030204" pitchFamily="34" charset="0"/>
                <a:ea typeface="Times New Roman" panose="02020603050405020304" pitchFamily="18" charset="0"/>
              </a:rPr>
              <a:t>(5 minutes) </a:t>
            </a:r>
            <a:endParaRPr lang="en-GB" dirty="0"/>
          </a:p>
        </p:txBody>
      </p:sp>
      <p:sp>
        <p:nvSpPr>
          <p:cNvPr id="4" name="Slide Number Placeholder 3"/>
          <p:cNvSpPr>
            <a:spLocks noGrp="1"/>
          </p:cNvSpPr>
          <p:nvPr>
            <p:ph type="sldNum" sz="quarter" idx="5"/>
          </p:nvPr>
        </p:nvSpPr>
        <p:spPr/>
        <p:txBody>
          <a:bodyPr/>
          <a:lstStyle/>
          <a:p>
            <a:fld id="{E441CE72-7751-BB4E-AAAC-BB457DA35E79}" type="slidenum">
              <a:rPr lang="en-US" smtClean="0"/>
              <a:t>23</a:t>
            </a:fld>
            <a:endParaRPr lang="en-US"/>
          </a:p>
        </p:txBody>
      </p:sp>
    </p:spTree>
    <p:extLst>
      <p:ext uri="{BB962C8B-B14F-4D97-AF65-F5344CB8AC3E}">
        <p14:creationId xmlns:p14="http://schemas.microsoft.com/office/powerpoint/2010/main" val="26814700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Lesson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Main activity (cont.)</a:t>
            </a:r>
            <a:endParaRPr lang="en-GB" sz="1200" b="1" i="1" dirty="0">
              <a:effectLst/>
              <a:latin typeface="Calibri" panose="020F0502020204030204" pitchFamily="34" charset="0"/>
              <a:ea typeface="Times New Roman" panose="02020603050405020304" pitchFamily="18" charset="0"/>
            </a:endParaRPr>
          </a:p>
          <a:p>
            <a:pPr fontAlgn="base"/>
            <a:endParaRPr lang="en-GB" sz="1800" i="1" dirty="0">
              <a:effectLst/>
              <a:latin typeface="Calibri" panose="020F0502020204030204" pitchFamily="34" charset="0"/>
              <a:ea typeface="Times New Roman" panose="02020603050405020304" pitchFamily="18" charset="0"/>
            </a:endParaRPr>
          </a:p>
          <a:p>
            <a:pPr fontAlgn="base"/>
            <a:r>
              <a:rPr lang="en-GB" sz="1800" i="1" dirty="0">
                <a:effectLst/>
                <a:latin typeface="Calibri" panose="020F0502020204030204" pitchFamily="34" charset="0"/>
                <a:ea typeface="Times New Roman" panose="02020603050405020304" pitchFamily="18" charset="0"/>
              </a:rPr>
              <a:t>Compare interpretations of the piece (cont.).</a:t>
            </a:r>
            <a:endParaRPr lang="en-GB" sz="1800" dirty="0">
              <a:effectLst/>
              <a:latin typeface="Times New Roman" panose="02020603050405020304" pitchFamily="18" charset="0"/>
              <a:ea typeface="Times New Roman" panose="02020603050405020304" pitchFamily="18" charset="0"/>
            </a:endParaRPr>
          </a:p>
          <a:p>
            <a:pPr marL="342900" lvl="0" indent="-342900" fontAlgn="base">
              <a:buFont typeface="Calibri" panose="020F0502020204030204" pitchFamily="34" charset="0"/>
              <a:buChar char="•"/>
            </a:pPr>
            <a:endParaRPr lang="en-GB" sz="1800" dirty="0">
              <a:effectLst/>
              <a:latin typeface="Calibri" panose="020F0502020204030204" pitchFamily="34" charset="0"/>
              <a:ea typeface="Times New Roman" panose="02020603050405020304" pitchFamily="18" charset="0"/>
            </a:endParaRPr>
          </a:p>
          <a:p>
            <a:pPr marL="342900" lvl="0" indent="-342900" fontAlgn="base">
              <a:buFont typeface="Calibri" panose="020F0502020204030204" pitchFamily="34" charset="0"/>
              <a:buChar char="•"/>
            </a:pPr>
            <a:r>
              <a:rPr lang="en-GB" sz="1800" dirty="0">
                <a:effectLst/>
                <a:latin typeface="Calibri" panose="020F0502020204030204" pitchFamily="34" charset="0"/>
                <a:ea typeface="Times New Roman" panose="02020603050405020304" pitchFamily="18" charset="0"/>
              </a:rPr>
              <a:t>This piece is open to many different interpretations. Watch the videos suggested in the resources list – the official animated version, the ballet interpretation, the advert, and the live performance.</a:t>
            </a:r>
            <a:endParaRPr lang="en-GB" sz="1800" dirty="0">
              <a:effectLst/>
              <a:latin typeface="Times New Roman" panose="02020603050405020304" pitchFamily="18" charset="0"/>
              <a:ea typeface="Times New Roman" panose="02020603050405020304" pitchFamily="18" charset="0"/>
            </a:endParaRPr>
          </a:p>
          <a:p>
            <a:pPr marL="342900" lvl="0" indent="-342900" fontAlgn="base">
              <a:buFont typeface="Calibri" panose="020F0502020204030204" pitchFamily="34" charset="0"/>
              <a:buChar char="•"/>
            </a:pPr>
            <a:endParaRPr lang="en-GB" sz="1800" dirty="0">
              <a:effectLst/>
              <a:latin typeface="Calibri" panose="020F0502020204030204" pitchFamily="34" charset="0"/>
              <a:ea typeface="Times New Roman" panose="02020603050405020304" pitchFamily="18" charset="0"/>
            </a:endParaRPr>
          </a:p>
          <a:p>
            <a:pPr marL="342900" lvl="0" indent="-342900" fontAlgn="base">
              <a:buFont typeface="Calibri" panose="020F0502020204030204" pitchFamily="34" charset="0"/>
              <a:buChar char="•"/>
            </a:pPr>
            <a:r>
              <a:rPr lang="en-GB" sz="1800" dirty="0">
                <a:effectLst/>
                <a:latin typeface="Calibri" panose="020F0502020204030204" pitchFamily="34" charset="0"/>
                <a:ea typeface="Times New Roman" panose="02020603050405020304" pitchFamily="18" charset="0"/>
              </a:rPr>
              <a:t>The 4 pieces combined are about 20 minutes long, so it might be worth breaking up the listening, or just watch sections of the pieces as opposed to the entirety of each video. </a:t>
            </a:r>
            <a:endParaRPr lang="en-GB" sz="1800" dirty="0">
              <a:effectLst/>
              <a:latin typeface="Times New Roman" panose="02020603050405020304" pitchFamily="18" charset="0"/>
              <a:ea typeface="Times New Roman" panose="02020603050405020304" pitchFamily="18" charset="0"/>
            </a:endParaRPr>
          </a:p>
          <a:p>
            <a:pPr marL="342900" lvl="0" indent="-342900" fontAlgn="base">
              <a:buFont typeface="Calibri" panose="020F0502020204030204" pitchFamily="34" charset="0"/>
              <a:buChar char="•"/>
            </a:pPr>
            <a:endParaRPr lang="en-GB" sz="1800" dirty="0">
              <a:effectLst/>
              <a:latin typeface="Calibri" panose="020F0502020204030204" pitchFamily="34" charset="0"/>
              <a:ea typeface="Times New Roman" panose="02020603050405020304" pitchFamily="18" charset="0"/>
            </a:endParaRPr>
          </a:p>
          <a:p>
            <a:pPr marL="342900" lvl="0" indent="-342900" fontAlgn="base">
              <a:buFont typeface="Calibri" panose="020F0502020204030204" pitchFamily="34" charset="0"/>
              <a:buChar char="•"/>
            </a:pPr>
            <a:r>
              <a:rPr lang="en-GB" sz="1800" dirty="0">
                <a:effectLst/>
                <a:latin typeface="Calibri" panose="020F0502020204030204" pitchFamily="34" charset="0"/>
                <a:ea typeface="Times New Roman" panose="02020603050405020304" pitchFamily="18" charset="0"/>
              </a:rPr>
              <a:t>Pupils might want to make notes on paper or on individual whiteboards about their thoughts, or rate each video out of ten, with one being the lowest score and ten the highest. </a:t>
            </a:r>
            <a:endParaRPr lang="en-GB" sz="1800" dirty="0">
              <a:effectLst/>
              <a:latin typeface="Times New Roman" panose="02020603050405020304" pitchFamily="18" charset="0"/>
              <a:ea typeface="Times New Roman" panose="02020603050405020304" pitchFamily="18" charset="0"/>
            </a:endParaRPr>
          </a:p>
          <a:p>
            <a:pPr fontAlgn="base"/>
            <a:endParaRPr lang="en-GB" sz="1800" i="1" dirty="0">
              <a:effectLst/>
              <a:latin typeface="Calibri" panose="020F0502020204030204" pitchFamily="34" charset="0"/>
              <a:ea typeface="Times New Roman" panose="02020603050405020304" pitchFamily="18" charset="0"/>
            </a:endParaRPr>
          </a:p>
          <a:p>
            <a:pPr fontAlgn="base"/>
            <a:r>
              <a:rPr lang="en-GB" sz="1800" i="1" dirty="0">
                <a:effectLst/>
                <a:latin typeface="Calibri" panose="020F0502020204030204" pitchFamily="34" charset="0"/>
                <a:ea typeface="Times New Roman" panose="02020603050405020304" pitchFamily="18" charset="0"/>
              </a:rPr>
              <a:t>Watch the advert (from 00:30).</a:t>
            </a:r>
            <a:endParaRPr lang="en-GB" sz="1800" dirty="0">
              <a:effectLst/>
              <a:latin typeface="Times New Roman" panose="02020603050405020304" pitchFamily="18" charset="0"/>
              <a:ea typeface="Times New Roman" panose="02020603050405020304" pitchFamily="18" charset="0"/>
            </a:endParaRPr>
          </a:p>
          <a:p>
            <a:pPr marL="800100" lvl="1" indent="-342900" fontAlgn="base">
              <a:buFont typeface="Symbol" panose="05050102010706020507" pitchFamily="18" charset="2"/>
              <a:buChar char=""/>
            </a:pPr>
            <a:endParaRPr lang="en-GB" sz="1800" dirty="0">
              <a:effectLst/>
              <a:latin typeface="Calibri" panose="020F0502020204030204" pitchFamily="34" charset="0"/>
              <a:ea typeface="Times New Roman" panose="02020603050405020304" pitchFamily="18" charset="0"/>
            </a:endParaRPr>
          </a:p>
          <a:p>
            <a:pPr marL="800100" lvl="1" indent="-342900" fontAlgn="base">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Is this interpretation different to the others? </a:t>
            </a:r>
            <a:endParaRPr lang="en-GB" sz="1800" dirty="0">
              <a:effectLst/>
              <a:latin typeface="Times New Roman" panose="02020603050405020304" pitchFamily="18" charset="0"/>
              <a:ea typeface="Times New Roman" panose="02020603050405020304" pitchFamily="18" charset="0"/>
            </a:endParaRPr>
          </a:p>
          <a:p>
            <a:pPr marL="800100" lvl="1" indent="-342900" fontAlgn="base">
              <a:buFont typeface="Symbol" panose="05050102010706020507" pitchFamily="18" charset="2"/>
              <a:buChar char=""/>
            </a:pPr>
            <a:endParaRPr lang="en-GB" sz="1800" dirty="0">
              <a:effectLst/>
              <a:latin typeface="Calibri" panose="020F0502020204030204" pitchFamily="34" charset="0"/>
              <a:ea typeface="Times New Roman" panose="02020603050405020304" pitchFamily="18" charset="0"/>
            </a:endParaRPr>
          </a:p>
          <a:p>
            <a:pPr marL="800100" lvl="1" indent="-342900" fontAlgn="base">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If so, how?</a:t>
            </a:r>
            <a:endParaRPr lang="en-GB" sz="1800" dirty="0">
              <a:effectLst/>
              <a:latin typeface="Times New Roman" panose="02020603050405020304" pitchFamily="18" charset="0"/>
              <a:ea typeface="Times New Roman" panose="02020603050405020304" pitchFamily="18" charset="0"/>
            </a:endParaRPr>
          </a:p>
          <a:p>
            <a:pPr marL="800100" lvl="1" indent="-342900" fontAlgn="base">
              <a:buFont typeface="Symbol" panose="05050102010706020507" pitchFamily="18" charset="2"/>
              <a:buChar char=""/>
            </a:pPr>
            <a:endParaRPr lang="en-GB" sz="1800" dirty="0">
              <a:effectLst/>
              <a:latin typeface="Calibri" panose="020F0502020204030204" pitchFamily="34" charset="0"/>
              <a:ea typeface="Times New Roman" panose="02020603050405020304" pitchFamily="18" charset="0"/>
            </a:endParaRPr>
          </a:p>
          <a:p>
            <a:pPr marL="800100" lvl="1" indent="-342900" fontAlgn="base">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Perhaps pupils find it funnier, more colourful? </a:t>
            </a:r>
            <a:endParaRPr lang="en-GB" sz="1800" dirty="0">
              <a:effectLst/>
              <a:latin typeface="Times New Roman" panose="02020603050405020304" pitchFamily="18" charset="0"/>
              <a:ea typeface="Times New Roman" panose="02020603050405020304" pitchFamily="18" charset="0"/>
            </a:endParaRPr>
          </a:p>
          <a:p>
            <a:pPr marL="800100" lvl="1" indent="-342900" fontAlgn="base">
              <a:buFont typeface="Symbol" panose="05050102010706020507" pitchFamily="18" charset="2"/>
              <a:buChar char=""/>
            </a:pPr>
            <a:endParaRPr lang="en-GB" sz="1800" dirty="0">
              <a:effectLst/>
              <a:latin typeface="Calibri" panose="020F0502020204030204" pitchFamily="34" charset="0"/>
              <a:ea typeface="Times New Roman" panose="02020603050405020304" pitchFamily="18" charset="0"/>
            </a:endParaRPr>
          </a:p>
          <a:p>
            <a:pPr marL="800100" lvl="1" indent="-342900" fontAlgn="base">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As with the other video ask them questions about what they’ve seen and heard, and how the features of the video work together. </a:t>
            </a:r>
            <a:endParaRPr lang="en-GB" sz="1800" dirty="0">
              <a:effectLst/>
              <a:latin typeface="Times New Roman" panose="02020603050405020304" pitchFamily="18" charset="0"/>
              <a:ea typeface="Times New Roman" panose="02020603050405020304" pitchFamily="18" charset="0"/>
            </a:endParaRPr>
          </a:p>
          <a:p>
            <a:pPr fontAlgn="base"/>
            <a:endParaRPr lang="en-GB" sz="1800" dirty="0">
              <a:effectLst/>
              <a:latin typeface="Calibri" panose="020F0502020204030204" pitchFamily="34" charset="0"/>
              <a:ea typeface="Times New Roman" panose="02020603050405020304" pitchFamily="18" charset="0"/>
            </a:endParaRPr>
          </a:p>
          <a:p>
            <a:pPr fontAlgn="base"/>
            <a:r>
              <a:rPr lang="en-GB" sz="1800" dirty="0">
                <a:effectLst/>
                <a:latin typeface="Calibri" panose="020F0502020204030204" pitchFamily="34" charset="0"/>
                <a:ea typeface="Times New Roman" panose="02020603050405020304" pitchFamily="18" charset="0"/>
              </a:rPr>
              <a:t>(5 minutes) </a:t>
            </a:r>
            <a:endParaRPr lang="en-GB" sz="1800" dirty="0">
              <a:effectLst/>
              <a:latin typeface="Times New Roman" panose="02020603050405020304" pitchFamily="18" charset="0"/>
              <a:ea typeface="Times New Roman" panose="02020603050405020304" pitchFamily="18" charset="0"/>
            </a:endParaRPr>
          </a:p>
          <a:p>
            <a:pPr fontAlgn="base"/>
            <a:endParaRPr lang="en-GB" sz="1800" i="1" dirty="0">
              <a:effectLst/>
              <a:latin typeface="Calibri" panose="020F0502020204030204" pitchFamily="34" charset="0"/>
              <a:ea typeface="Times New Roman" panose="02020603050405020304" pitchFamily="18" charset="0"/>
            </a:endParaRPr>
          </a:p>
          <a:p>
            <a:pPr fontAlgn="base"/>
            <a:r>
              <a:rPr lang="en-GB" sz="1800" i="1" dirty="0">
                <a:effectLst/>
                <a:latin typeface="Calibri" panose="020F0502020204030204" pitchFamily="34" charset="0"/>
                <a:ea typeface="Times New Roman" panose="02020603050405020304" pitchFamily="18" charset="0"/>
              </a:rPr>
              <a:t>Finally, watch the live recording.</a:t>
            </a:r>
            <a:endParaRPr lang="en-GB" sz="1800" dirty="0">
              <a:effectLst/>
              <a:latin typeface="Times New Roman" panose="02020603050405020304" pitchFamily="18" charset="0"/>
              <a:ea typeface="Times New Roman" panose="02020603050405020304" pitchFamily="18" charset="0"/>
            </a:endParaRPr>
          </a:p>
          <a:p>
            <a:pPr marL="800100" lvl="1" indent="-342900" fontAlgn="base">
              <a:buFont typeface="Calibri" panose="020F0502020204030204" pitchFamily="34" charset="0"/>
              <a:buChar char="•"/>
            </a:pPr>
            <a:endParaRPr lang="en-GB" sz="1800" dirty="0">
              <a:effectLst/>
              <a:latin typeface="Calibri" panose="020F0502020204030204" pitchFamily="34" charset="0"/>
              <a:ea typeface="Times New Roman" panose="02020603050405020304" pitchFamily="18" charset="0"/>
            </a:endParaRPr>
          </a:p>
          <a:p>
            <a:pPr marL="800100" lvl="1" indent="-342900" fontAlgn="base">
              <a:buFont typeface="Calibri" panose="020F0502020204030204" pitchFamily="34" charset="0"/>
              <a:buChar char="•"/>
            </a:pPr>
            <a:r>
              <a:rPr lang="en-GB" sz="1800" dirty="0">
                <a:effectLst/>
                <a:latin typeface="Calibri" panose="020F0502020204030204" pitchFamily="34" charset="0"/>
                <a:ea typeface="Times New Roman" panose="02020603050405020304" pitchFamily="18" charset="0"/>
              </a:rPr>
              <a:t>Show the children how the piece was created by playing the class the video of Meredith and her band playing the piece. </a:t>
            </a:r>
            <a:endParaRPr lang="en-GB" sz="1800" dirty="0">
              <a:effectLst/>
              <a:latin typeface="Times New Roman" panose="02020603050405020304" pitchFamily="18" charset="0"/>
              <a:ea typeface="Times New Roman" panose="02020603050405020304" pitchFamily="18" charset="0"/>
            </a:endParaRPr>
          </a:p>
          <a:p>
            <a:pPr marL="800100" lvl="1" indent="-342900" fontAlgn="base">
              <a:buFont typeface="Calibri" panose="020F0502020204030204" pitchFamily="34" charset="0"/>
              <a:buChar char="•"/>
            </a:pPr>
            <a:endParaRPr lang="en-GB" sz="1800" dirty="0">
              <a:effectLst/>
              <a:latin typeface="Calibri" panose="020F0502020204030204" pitchFamily="34" charset="0"/>
              <a:ea typeface="Times New Roman" panose="02020603050405020304" pitchFamily="18" charset="0"/>
            </a:endParaRPr>
          </a:p>
          <a:p>
            <a:pPr marL="800100" lvl="1" indent="-342900" fontAlgn="base">
              <a:buFont typeface="Calibri" panose="020F0502020204030204" pitchFamily="34" charset="0"/>
              <a:buChar char="•"/>
            </a:pPr>
            <a:r>
              <a:rPr lang="en-GB" sz="1800" dirty="0">
                <a:effectLst/>
                <a:latin typeface="Calibri" panose="020F0502020204030204" pitchFamily="34" charset="0"/>
                <a:ea typeface="Times New Roman" panose="02020603050405020304" pitchFamily="18" charset="0"/>
              </a:rPr>
              <a:t>Did they imagine it to be like that?</a:t>
            </a:r>
            <a:endParaRPr lang="en-GB" sz="1800" dirty="0">
              <a:effectLst/>
              <a:latin typeface="Times New Roman" panose="02020603050405020304" pitchFamily="18" charset="0"/>
              <a:ea typeface="Times New Roman" panose="02020603050405020304" pitchFamily="18" charset="0"/>
            </a:endParaRPr>
          </a:p>
          <a:p>
            <a:pPr marL="800100" lvl="1" indent="-342900" fontAlgn="base">
              <a:buFont typeface="Calibri" panose="020F0502020204030204" pitchFamily="34" charset="0"/>
              <a:buChar char="•"/>
            </a:pPr>
            <a:endParaRPr lang="en-GB" sz="1800" dirty="0">
              <a:effectLst/>
              <a:latin typeface="Calibri" panose="020F0502020204030204" pitchFamily="34" charset="0"/>
              <a:ea typeface="Times New Roman" panose="02020603050405020304" pitchFamily="18" charset="0"/>
            </a:endParaRPr>
          </a:p>
          <a:p>
            <a:pPr marL="800100" lvl="1" indent="-342900" fontAlgn="base">
              <a:buFont typeface="Calibri" panose="020F0502020204030204" pitchFamily="34" charset="0"/>
              <a:buChar char="•"/>
            </a:pPr>
            <a:r>
              <a:rPr lang="en-GB" sz="1800" dirty="0">
                <a:effectLst/>
                <a:latin typeface="Calibri" panose="020F0502020204030204" pitchFamily="34" charset="0"/>
                <a:ea typeface="Times New Roman" panose="02020603050405020304" pitchFamily="18" charset="0"/>
              </a:rPr>
              <a:t>What do they think of it?</a:t>
            </a:r>
            <a:endParaRPr lang="en-GB" sz="1800" dirty="0">
              <a:effectLst/>
              <a:latin typeface="Times New Roman" panose="02020603050405020304" pitchFamily="18" charset="0"/>
              <a:ea typeface="Times New Roman" panose="02020603050405020304" pitchFamily="18" charset="0"/>
            </a:endParaRPr>
          </a:p>
          <a:p>
            <a:pPr fontAlgn="base"/>
            <a:endParaRPr lang="en-GB" sz="1800" dirty="0">
              <a:effectLst/>
              <a:latin typeface="Calibri" panose="020F0502020204030204" pitchFamily="34" charset="0"/>
              <a:ea typeface="Times New Roman" panose="02020603050405020304" pitchFamily="18" charset="0"/>
            </a:endParaRPr>
          </a:p>
          <a:p>
            <a:pPr fontAlgn="base"/>
            <a:r>
              <a:rPr lang="en-GB" sz="1800" dirty="0">
                <a:effectLst/>
                <a:latin typeface="Calibri" panose="020F0502020204030204" pitchFamily="34" charset="0"/>
                <a:ea typeface="Times New Roman" panose="02020603050405020304" pitchFamily="18" charset="0"/>
              </a:rPr>
              <a:t>(7 minutes)</a:t>
            </a:r>
            <a:endParaRPr lang="en-GB" dirty="0"/>
          </a:p>
        </p:txBody>
      </p:sp>
      <p:sp>
        <p:nvSpPr>
          <p:cNvPr id="4" name="Slide Number Placeholder 3"/>
          <p:cNvSpPr>
            <a:spLocks noGrp="1"/>
          </p:cNvSpPr>
          <p:nvPr>
            <p:ph type="sldNum" sz="quarter" idx="5"/>
          </p:nvPr>
        </p:nvSpPr>
        <p:spPr/>
        <p:txBody>
          <a:bodyPr/>
          <a:lstStyle/>
          <a:p>
            <a:fld id="{E441CE72-7751-BB4E-AAAC-BB457DA35E79}" type="slidenum">
              <a:rPr lang="en-US" smtClean="0"/>
              <a:t>24</a:t>
            </a:fld>
            <a:endParaRPr lang="en-US"/>
          </a:p>
        </p:txBody>
      </p:sp>
    </p:spTree>
    <p:extLst>
      <p:ext uri="{BB962C8B-B14F-4D97-AF65-F5344CB8AC3E}">
        <p14:creationId xmlns:p14="http://schemas.microsoft.com/office/powerpoint/2010/main" val="2143417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Lesson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Main activity (cont.)</a:t>
            </a:r>
            <a:endParaRPr lang="en-GB" sz="1200" b="1" i="1" dirty="0">
              <a:effectLst/>
              <a:latin typeface="Calibri" panose="020F0502020204030204" pitchFamily="34" charset="0"/>
              <a:ea typeface="Times New Roman" panose="02020603050405020304" pitchFamily="18" charset="0"/>
            </a:endParaRPr>
          </a:p>
          <a:p>
            <a:pPr fontAlgn="base"/>
            <a:endParaRPr lang="en-GB" sz="1800" dirty="0">
              <a:effectLst/>
              <a:latin typeface="Calibri" panose="020F0502020204030204" pitchFamily="34" charset="0"/>
              <a:ea typeface="Times New Roman" panose="02020603050405020304" pitchFamily="18" charset="0"/>
            </a:endParaRPr>
          </a:p>
          <a:p>
            <a:pPr fontAlgn="base"/>
            <a:r>
              <a:rPr lang="en-GB" sz="1800" i="1" dirty="0">
                <a:effectLst/>
                <a:latin typeface="Calibri" panose="020F0502020204030204" pitchFamily="34" charset="0"/>
                <a:ea typeface="Times New Roman" panose="02020603050405020304" pitchFamily="18" charset="0"/>
              </a:rPr>
              <a:t>Discuss with pupils the following…</a:t>
            </a:r>
            <a:endParaRPr lang="en-GB" sz="1800" dirty="0">
              <a:effectLst/>
              <a:latin typeface="Times New Roman" panose="02020603050405020304" pitchFamily="18" charset="0"/>
              <a:ea typeface="Times New Roman" panose="02020603050405020304" pitchFamily="18" charset="0"/>
            </a:endParaRPr>
          </a:p>
          <a:p>
            <a:pPr marL="800100" lvl="1" indent="-342900" fontAlgn="base">
              <a:buFont typeface="Symbol" panose="05050102010706020507" pitchFamily="18" charset="2"/>
              <a:buChar char=""/>
            </a:pPr>
            <a:endParaRPr lang="en-GB" sz="1800" dirty="0">
              <a:effectLst/>
              <a:latin typeface="Calibri" panose="020F0502020204030204" pitchFamily="34" charset="0"/>
              <a:ea typeface="Times New Roman" panose="02020603050405020304" pitchFamily="18" charset="0"/>
            </a:endParaRPr>
          </a:p>
          <a:p>
            <a:pPr marL="800100" lvl="1" indent="-342900" fontAlgn="base">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Which is the children’s favourite video? Why?</a:t>
            </a:r>
            <a:endParaRPr lang="en-GB" sz="1800" dirty="0">
              <a:effectLst/>
              <a:latin typeface="Times New Roman" panose="02020603050405020304" pitchFamily="18" charset="0"/>
              <a:ea typeface="Times New Roman" panose="02020603050405020304" pitchFamily="18" charset="0"/>
            </a:endParaRPr>
          </a:p>
          <a:p>
            <a:pPr marL="800100" lvl="1" indent="-342900" fontAlgn="base">
              <a:buFont typeface="Symbol" panose="05050102010706020507" pitchFamily="18" charset="2"/>
              <a:buChar char=""/>
            </a:pPr>
            <a:endParaRPr lang="en-GB" sz="1800" dirty="0">
              <a:effectLst/>
              <a:latin typeface="Calibri" panose="020F0502020204030204" pitchFamily="34" charset="0"/>
              <a:ea typeface="Times New Roman" panose="02020603050405020304" pitchFamily="18" charset="0"/>
            </a:endParaRPr>
          </a:p>
          <a:p>
            <a:pPr marL="800100" lvl="1" indent="-342900" fontAlgn="base">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Which video do they think works best with the music?</a:t>
            </a:r>
            <a:endParaRPr lang="en-GB" sz="1800" dirty="0">
              <a:effectLst/>
              <a:latin typeface="Times New Roman" panose="02020603050405020304" pitchFamily="18" charset="0"/>
              <a:ea typeface="Times New Roman" panose="02020603050405020304" pitchFamily="18" charset="0"/>
            </a:endParaRPr>
          </a:p>
          <a:p>
            <a:pPr marL="800100" lvl="1" indent="-342900" fontAlgn="base">
              <a:buFont typeface="Symbol" panose="05050102010706020507" pitchFamily="18" charset="2"/>
              <a:buChar char=""/>
            </a:pPr>
            <a:endParaRPr lang="en-GB" sz="1800" dirty="0">
              <a:effectLst/>
              <a:latin typeface="Calibri" panose="020F0502020204030204" pitchFamily="34" charset="0"/>
              <a:ea typeface="Times New Roman" panose="02020603050405020304" pitchFamily="18" charset="0"/>
            </a:endParaRPr>
          </a:p>
          <a:p>
            <a:pPr marL="800100" lvl="1" indent="-342900" fontAlgn="base">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Could they rank them in terms of favourite to least? Which is the class favourite?</a:t>
            </a:r>
          </a:p>
          <a:p>
            <a:pPr marL="800100" lvl="1" indent="-342900" fontAlgn="base">
              <a:buFont typeface="Symbol" panose="05050102010706020507" pitchFamily="18" charset="2"/>
              <a:buChar char=""/>
            </a:pPr>
            <a:endParaRPr lang="en-GB" sz="1800" dirty="0">
              <a:effectLst/>
              <a:latin typeface="Times New Roman" panose="02020603050405020304" pitchFamily="18" charset="0"/>
              <a:ea typeface="Times New Roman" panose="02020603050405020304" pitchFamily="18" charset="0"/>
            </a:endParaRPr>
          </a:p>
          <a:p>
            <a:pPr fontAlgn="base"/>
            <a:r>
              <a:rPr lang="en-GB" sz="1800" dirty="0">
                <a:effectLst/>
                <a:latin typeface="Calibri" panose="020F0502020204030204" pitchFamily="34" charset="0"/>
                <a:ea typeface="Times New Roman" panose="02020603050405020304" pitchFamily="18" charset="0"/>
              </a:rPr>
              <a:t>(3 minutes) </a:t>
            </a:r>
            <a:endParaRPr lang="en-GB" dirty="0"/>
          </a:p>
        </p:txBody>
      </p:sp>
      <p:sp>
        <p:nvSpPr>
          <p:cNvPr id="4" name="Slide Number Placeholder 3"/>
          <p:cNvSpPr>
            <a:spLocks noGrp="1"/>
          </p:cNvSpPr>
          <p:nvPr>
            <p:ph type="sldNum" sz="quarter" idx="5"/>
          </p:nvPr>
        </p:nvSpPr>
        <p:spPr/>
        <p:txBody>
          <a:bodyPr/>
          <a:lstStyle/>
          <a:p>
            <a:fld id="{E441CE72-7751-BB4E-AAAC-BB457DA35E79}" type="slidenum">
              <a:rPr lang="en-US" smtClean="0"/>
              <a:t>25</a:t>
            </a:fld>
            <a:endParaRPr lang="en-US"/>
          </a:p>
        </p:txBody>
      </p:sp>
    </p:spTree>
    <p:extLst>
      <p:ext uri="{BB962C8B-B14F-4D97-AF65-F5344CB8AC3E}">
        <p14:creationId xmlns:p14="http://schemas.microsoft.com/office/powerpoint/2010/main" val="17027183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dirty="0">
                <a:effectLst/>
                <a:latin typeface="Calibri" panose="020F0502020204030204" pitchFamily="34" charset="0"/>
                <a:ea typeface="Times New Roman" panose="02020603050405020304" pitchFamily="18" charset="0"/>
              </a:rPr>
              <a:t>Lesson 3</a:t>
            </a:r>
          </a:p>
          <a:p>
            <a:pPr fontAlgn="base"/>
            <a:endParaRPr lang="en-GB" sz="1200" b="1" dirty="0">
              <a:effectLst/>
              <a:latin typeface="Calibri" panose="020F0502020204030204" pitchFamily="34" charset="0"/>
              <a:ea typeface="Times New Roman" panose="02020603050405020304" pitchFamily="18" charset="0"/>
            </a:endParaRPr>
          </a:p>
          <a:p>
            <a:pPr fontAlgn="base"/>
            <a:r>
              <a:rPr lang="en-GB" sz="1200" b="1" dirty="0">
                <a:effectLst/>
                <a:latin typeface="Calibri" panose="020F0502020204030204" pitchFamily="34" charset="0"/>
                <a:ea typeface="Times New Roman" panose="02020603050405020304" pitchFamily="18" charset="0"/>
              </a:rPr>
              <a:t>Conclusion</a:t>
            </a:r>
          </a:p>
          <a:p>
            <a:pPr fontAlgn="base"/>
            <a:r>
              <a:rPr lang="en-GB" sz="1800" b="1" dirty="0">
                <a:effectLst/>
                <a:latin typeface="Calibri" panose="020F0502020204030204" pitchFamily="34" charset="0"/>
                <a:ea typeface="Times New Roman" panose="02020603050405020304" pitchFamily="18" charset="0"/>
              </a:rPr>
              <a:t>5 minutes</a:t>
            </a:r>
            <a:br>
              <a:rPr lang="en-GB" sz="1800" b="1" dirty="0">
                <a:effectLst/>
                <a:highlight>
                  <a:srgbClr val="FFFF00"/>
                </a:highlight>
                <a:latin typeface="Calibri" panose="020F0502020204030204" pitchFamily="34" charset="0"/>
                <a:ea typeface="Times New Roman" panose="02020603050405020304" pitchFamily="18" charset="0"/>
              </a:rPr>
            </a:br>
            <a:endParaRPr lang="en-GB" sz="1800" b="1" dirty="0">
              <a:effectLst/>
              <a:highlight>
                <a:srgbClr val="FFFF00"/>
              </a:highlight>
              <a:latin typeface="Times New Roman" panose="02020603050405020304" pitchFamily="18" charset="0"/>
              <a:ea typeface="Times New Roman" panose="02020603050405020304" pitchFamily="18" charset="0"/>
              <a:cs typeface="+mn-cs"/>
            </a:endParaRPr>
          </a:p>
          <a:p>
            <a:pPr marL="285750" indent="-285750" fontAlgn="base">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Briefly review what has been covered in the lesson. </a:t>
            </a:r>
            <a:br>
              <a:rPr lang="en-GB" sz="1800" dirty="0">
                <a:effectLst/>
                <a:latin typeface="Calibri" panose="020F0502020204030204" pitchFamily="34" charset="0"/>
                <a:ea typeface="Calibri" panose="020F0502020204030204" pitchFamily="34" charset="0"/>
                <a:cs typeface="Calibri" panose="020F0502020204030204" pitchFamily="34" charset="0"/>
              </a:rPr>
            </a:br>
            <a:br>
              <a:rPr lang="en-GB" sz="1800" dirty="0">
                <a:effectLst/>
                <a:latin typeface="Calibri" panose="020F0502020204030204" pitchFamily="34" charset="0"/>
                <a:ea typeface="Calibri" panose="020F0502020204030204" pitchFamily="34" charset="0"/>
                <a:cs typeface="Calibri" panose="020F0502020204030204" pitchFamily="34" charset="0"/>
              </a:rPr>
            </a:br>
            <a:r>
              <a:rPr lang="en-GB" sz="1800" dirty="0">
                <a:effectLst/>
                <a:latin typeface="Calibri" panose="020F0502020204030204" pitchFamily="34" charset="0"/>
                <a:ea typeface="Calibri" panose="020F0502020204030204" pitchFamily="34" charset="0"/>
                <a:cs typeface="Calibri" panose="020F0502020204030204" pitchFamily="34" charset="0"/>
              </a:rPr>
              <a:t>Today we have:</a:t>
            </a:r>
            <a:br>
              <a:rPr lang="en-GB" sz="1800" dirty="0">
                <a:effectLst/>
                <a:latin typeface="Calibri" panose="020F0502020204030204" pitchFamily="34" charset="0"/>
                <a:ea typeface="Calibri" panose="020F0502020204030204" pitchFamily="34" charset="0"/>
                <a:cs typeface="Calibri" panose="020F0502020204030204" pitchFamily="34" charset="0"/>
              </a:rPr>
            </a:b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lnSpc>
                <a:spcPct val="107000"/>
              </a:lnSpc>
              <a:buFont typeface="Courier New" panose="02070309020205020404" pitchFamily="49" charset="0"/>
              <a:buChar char="o"/>
            </a:pPr>
            <a:r>
              <a:rPr lang="en-GB" sz="1800" u="none"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Compared different versions of the same piece of music.</a:t>
            </a:r>
            <a:endParaRPr lang="en-GB" sz="1800" u="none"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lnSpc>
                <a:spcPct val="107000"/>
              </a:lnSpc>
              <a:buFont typeface="Courier New" panose="02070309020205020404" pitchFamily="49" charset="0"/>
              <a:buChar char="o"/>
            </a:pPr>
            <a:endParaRPr lang="en-GB" sz="1800" u="none"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pPr marL="800100" lvl="1" indent="-342900">
              <a:lnSpc>
                <a:spcPct val="107000"/>
              </a:lnSpc>
              <a:buFont typeface="Courier New" panose="02070309020205020404" pitchFamily="49" charset="0"/>
              <a:buChar char="o"/>
            </a:pPr>
            <a:r>
              <a:rPr lang="en-GB" sz="1800" u="none"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Identified differences and similarities and how music can tell a story. </a:t>
            </a:r>
            <a:endParaRPr lang="en-GB" sz="1800" u="none"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lnSpc>
                <a:spcPct val="107000"/>
              </a:lnSpc>
              <a:spcAft>
                <a:spcPts val="800"/>
              </a:spcAft>
              <a:buFont typeface="Courier New" panose="02070309020205020404" pitchFamily="49" charset="0"/>
              <a:buChar char="o"/>
            </a:pPr>
            <a:endParaRPr lang="en-GB" sz="1800" u="none"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pPr marL="800100" lvl="1" indent="-342900">
              <a:lnSpc>
                <a:spcPct val="107000"/>
              </a:lnSpc>
              <a:spcAft>
                <a:spcPts val="800"/>
              </a:spcAft>
              <a:buFont typeface="Courier New" panose="02070309020205020404" pitchFamily="49" charset="0"/>
              <a:buChar char="o"/>
            </a:pPr>
            <a:r>
              <a:rPr lang="en-GB" sz="1800" u="none"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Talked about personal preferences.</a:t>
            </a:r>
          </a:p>
          <a:p>
            <a:pPr marL="0" marR="0" lvl="0" indent="0" algn="l" defTabSz="914400" rtl="0" eaLnBrk="1" fontAlgn="auto" latinLnBrk="0" hangingPunct="1">
              <a:lnSpc>
                <a:spcPct val="107000"/>
              </a:lnSpc>
              <a:spcBef>
                <a:spcPts val="0"/>
              </a:spcBef>
              <a:spcAft>
                <a:spcPts val="800"/>
              </a:spcAft>
              <a:buClrTx/>
              <a:buSzTx/>
              <a:buFont typeface="Courier New" panose="02070309020205020404" pitchFamily="49" charset="0"/>
              <a:buNone/>
              <a:tabLst/>
              <a:defRPr/>
            </a:pPr>
            <a:endParaRPr lang="en-GB" sz="1800" u="none"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 typeface="Courier New" panose="02070309020205020404" pitchFamily="49" charset="0"/>
              <a:buNone/>
              <a:tabLst/>
              <a:defRPr/>
            </a:pPr>
            <a:r>
              <a:rPr lang="en-GB" sz="1800" u="none"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(2 minutes) </a:t>
            </a:r>
            <a:endParaRPr lang="en-GB" sz="180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441CE72-7751-BB4E-AAAC-BB457DA35E79}" type="slidenum">
              <a:rPr lang="en-US" smtClean="0"/>
              <a:t>26</a:t>
            </a:fld>
            <a:endParaRPr lang="en-US"/>
          </a:p>
        </p:txBody>
      </p:sp>
    </p:spTree>
    <p:extLst>
      <p:ext uri="{BB962C8B-B14F-4D97-AF65-F5344CB8AC3E}">
        <p14:creationId xmlns:p14="http://schemas.microsoft.com/office/powerpoint/2010/main" val="35227524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dirty="0">
                <a:effectLst/>
                <a:latin typeface="Calibri" panose="020F0502020204030204" pitchFamily="34" charset="0"/>
                <a:ea typeface="Times New Roman" panose="02020603050405020304" pitchFamily="18" charset="0"/>
              </a:rPr>
              <a:t>Lesson 3</a:t>
            </a:r>
          </a:p>
          <a:p>
            <a:pPr fontAlgn="base"/>
            <a:endParaRPr lang="en-GB" sz="1200" b="1" dirty="0">
              <a:effectLst/>
              <a:latin typeface="Calibri" panose="020F0502020204030204" pitchFamily="34" charset="0"/>
              <a:ea typeface="Times New Roman" panose="02020603050405020304" pitchFamily="18" charset="0"/>
            </a:endParaRPr>
          </a:p>
          <a:p>
            <a:pPr fontAlgn="base"/>
            <a:r>
              <a:rPr lang="en-GB" sz="1200" b="1" dirty="0">
                <a:effectLst/>
                <a:latin typeface="Calibri" panose="020F0502020204030204" pitchFamily="34" charset="0"/>
                <a:ea typeface="Times New Roman" panose="02020603050405020304" pitchFamily="18" charset="0"/>
              </a:rPr>
              <a:t>Conclusion (cont.)</a:t>
            </a:r>
          </a:p>
          <a:p>
            <a:pPr fontAlgn="base"/>
            <a:endParaRPr lang="en-GB" sz="1200" b="1" i="1" dirty="0">
              <a:effectLst/>
              <a:latin typeface="Calibri" panose="020F0502020204030204" pitchFamily="34" charset="0"/>
              <a:ea typeface="Times New Roman" panose="02020603050405020304" pitchFamily="18" charset="0"/>
            </a:endParaRPr>
          </a:p>
          <a:p>
            <a:pPr marL="342900" lvl="0" indent="-342900">
              <a:lnSpc>
                <a:spcPct val="107000"/>
              </a:lnSpc>
              <a:buFont typeface="Symbol" panose="05050102010706020507" pitchFamily="18" charset="2"/>
              <a:buChar char=""/>
            </a:pPr>
            <a:r>
              <a:rPr lang="en-GB" sz="1100" b="0" u="none"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Check progress for the unit – how did we do?</a:t>
            </a:r>
            <a:br>
              <a:rPr lang="en-GB" sz="1100" b="0" u="none" dirty="0">
                <a:solidFill>
                  <a:srgbClr val="0563C1"/>
                </a:solidFill>
                <a:effectLst/>
                <a:latin typeface="Calibri" panose="020F0502020204030204" pitchFamily="34" charset="0"/>
                <a:ea typeface="Calibri" panose="020F0502020204030204" pitchFamily="34" charset="0"/>
                <a:cs typeface="Calibri" panose="020F0502020204030204" pitchFamily="34" charset="0"/>
              </a:rPr>
            </a:br>
            <a:endParaRPr lang="en-GB" sz="1100" b="0" u="none"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fontAlgn="base">
              <a:buFont typeface="Courier New" panose="02070309020205020404" pitchFamily="49" charset="0"/>
              <a:buChar char="o"/>
            </a:pPr>
            <a:r>
              <a:rPr lang="en-GB" sz="1800" dirty="0">
                <a:effectLst/>
                <a:latin typeface="Calibri" panose="020F0502020204030204" pitchFamily="34" charset="0"/>
                <a:ea typeface="Times New Roman" panose="02020603050405020304" pitchFamily="18" charset="0"/>
              </a:rPr>
              <a:t>Can children perform actions to music, reinforcing a sense of beat?</a:t>
            </a:r>
            <a:endParaRPr lang="en-GB" sz="1800" dirty="0">
              <a:effectLst/>
              <a:latin typeface="Times New Roman" panose="02020603050405020304" pitchFamily="18" charset="0"/>
              <a:ea typeface="Times New Roman" panose="02020603050405020304" pitchFamily="18" charset="0"/>
            </a:endParaRPr>
          </a:p>
          <a:p>
            <a:pPr marL="800100" lvl="1" indent="-342900" fontAlgn="base">
              <a:buFont typeface="Courier New" panose="02070309020205020404" pitchFamily="49" charset="0"/>
              <a:buChar char="o"/>
            </a:pPr>
            <a:endParaRPr lang="en-GB" sz="1800" dirty="0">
              <a:effectLst/>
              <a:latin typeface="Calibri" panose="020F0502020204030204" pitchFamily="34" charset="0"/>
              <a:ea typeface="Times New Roman" panose="02020603050405020304" pitchFamily="18" charset="0"/>
            </a:endParaRPr>
          </a:p>
          <a:p>
            <a:pPr marL="800100" lvl="1" indent="-342900" fontAlgn="base">
              <a:buFont typeface="Courier New" panose="02070309020205020404" pitchFamily="49" charset="0"/>
              <a:buChar char="o"/>
            </a:pPr>
            <a:r>
              <a:rPr lang="en-GB" sz="1800" dirty="0">
                <a:effectLst/>
                <a:latin typeface="Calibri" panose="020F0502020204030204" pitchFamily="34" charset="0"/>
                <a:ea typeface="Times New Roman" panose="02020603050405020304" pitchFamily="18" charset="0"/>
              </a:rPr>
              <a:t>Can children respond to musical signals and musical themes using movement, matching movements to musical gestures in the piece?</a:t>
            </a:r>
            <a:endParaRPr lang="en-GB" sz="1800" dirty="0">
              <a:effectLst/>
              <a:latin typeface="Times New Roman" panose="02020603050405020304" pitchFamily="18" charset="0"/>
              <a:ea typeface="Times New Roman" panose="02020603050405020304" pitchFamily="18" charset="0"/>
            </a:endParaRPr>
          </a:p>
          <a:p>
            <a:pPr marL="800100" lvl="1" indent="-342900" fontAlgn="base">
              <a:buFont typeface="Courier New" panose="02070309020205020404" pitchFamily="49" charset="0"/>
              <a:buChar char="o"/>
            </a:pPr>
            <a:endParaRPr lang="en-GB" sz="1800" dirty="0">
              <a:effectLst/>
              <a:latin typeface="Calibri" panose="020F0502020204030204" pitchFamily="34" charset="0"/>
              <a:ea typeface="Times New Roman" panose="02020603050405020304" pitchFamily="18" charset="0"/>
            </a:endParaRPr>
          </a:p>
          <a:p>
            <a:pPr marL="800100" lvl="1" indent="-342900" fontAlgn="base">
              <a:buFont typeface="Courier New" panose="02070309020205020404" pitchFamily="49" charset="0"/>
              <a:buChar char="o"/>
            </a:pPr>
            <a:r>
              <a:rPr lang="en-GB" sz="1800" dirty="0">
                <a:effectLst/>
                <a:latin typeface="Calibri" panose="020F0502020204030204" pitchFamily="34" charset="0"/>
                <a:ea typeface="Times New Roman" panose="02020603050405020304" pitchFamily="18" charset="0"/>
              </a:rPr>
              <a:t>Can children develop awareness of duration and the ability to move slowly to music?</a:t>
            </a:r>
            <a:endParaRPr lang="en-GB" sz="1800" dirty="0">
              <a:effectLst/>
              <a:latin typeface="Times New Roman" panose="02020603050405020304" pitchFamily="18" charset="0"/>
              <a:ea typeface="Times New Roman" panose="02020603050405020304" pitchFamily="18" charset="0"/>
            </a:endParaRPr>
          </a:p>
          <a:p>
            <a:pPr marL="800100" lvl="1" indent="-342900" fontAlgn="base">
              <a:buFont typeface="Courier New" panose="02070309020205020404" pitchFamily="49" charset="0"/>
              <a:buChar char="o"/>
            </a:pPr>
            <a:endParaRPr lang="en-GB" sz="1800" dirty="0">
              <a:effectLst/>
              <a:latin typeface="Calibri" panose="020F0502020204030204" pitchFamily="34" charset="0"/>
              <a:ea typeface="Times New Roman" panose="02020603050405020304" pitchFamily="18" charset="0"/>
            </a:endParaRPr>
          </a:p>
          <a:p>
            <a:pPr marL="800100" lvl="1" indent="-342900" fontAlgn="base">
              <a:buFont typeface="Courier New" panose="02070309020205020404" pitchFamily="49" charset="0"/>
              <a:buChar char="o"/>
            </a:pPr>
            <a:r>
              <a:rPr lang="en-GB" sz="1800" dirty="0">
                <a:effectLst/>
                <a:latin typeface="Calibri" panose="020F0502020204030204" pitchFamily="34" charset="0"/>
                <a:ea typeface="Times New Roman" panose="02020603050405020304" pitchFamily="18" charset="0"/>
              </a:rPr>
              <a:t>Can children create art work, drawing freely and imaginatively in response to a piece of music?</a:t>
            </a:r>
            <a:endParaRPr lang="en-GB" sz="1800" dirty="0">
              <a:effectLst/>
              <a:latin typeface="Times New Roman" panose="02020603050405020304" pitchFamily="18" charset="0"/>
              <a:ea typeface="Times New Roman" panose="02020603050405020304" pitchFamily="18" charset="0"/>
            </a:endParaRPr>
          </a:p>
          <a:p>
            <a:pPr lvl="0">
              <a:lnSpc>
                <a:spcPct val="107000"/>
              </a:lnSpc>
              <a:spcAft>
                <a:spcPts val="800"/>
              </a:spcAft>
            </a:pPr>
            <a:endParaRPr lang="en-GB" sz="1800" u="none"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pPr lvl="0">
              <a:lnSpc>
                <a:spcPct val="107000"/>
              </a:lnSpc>
              <a:spcAft>
                <a:spcPts val="800"/>
              </a:spcAft>
            </a:pPr>
            <a:r>
              <a:rPr lang="en-GB" sz="1800" u="none"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(3 minutes)</a:t>
            </a:r>
            <a:endParaRPr lang="en-GB" sz="1800" u="none"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1CE72-7751-BB4E-AAAC-BB457DA35E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59089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800" b="1" dirty="0">
                <a:effectLst/>
                <a:latin typeface="Calibri" panose="020F0502020204030204" pitchFamily="34" charset="0"/>
                <a:ea typeface="Times New Roman" panose="02020603050405020304" pitchFamily="18" charset="0"/>
              </a:rPr>
              <a:t>Additional material</a:t>
            </a:r>
            <a:br>
              <a:rPr lang="en-GB" sz="1800" b="1" dirty="0">
                <a:effectLst/>
                <a:latin typeface="Calibri" panose="020F0502020204030204" pitchFamily="34" charset="0"/>
                <a:ea typeface="Times New Roman" panose="02020603050405020304" pitchFamily="18" charset="0"/>
              </a:rPr>
            </a:br>
            <a:endParaRPr lang="en-GB" sz="1800" dirty="0">
              <a:effectLst/>
              <a:latin typeface="Times New Roman" panose="02020603050405020304" pitchFamily="18" charset="0"/>
              <a:ea typeface="Times New Roman" panose="02020603050405020304" pitchFamily="18" charset="0"/>
            </a:endParaRPr>
          </a:p>
          <a:p>
            <a:pPr fontAlgn="base"/>
            <a:r>
              <a:rPr lang="en-GB" sz="1800" b="1" dirty="0">
                <a:effectLst/>
                <a:latin typeface="Times New Roman" panose="02020603050405020304" pitchFamily="18" charset="0"/>
                <a:ea typeface="Times New Roman" panose="02020603050405020304" pitchFamily="18" charset="0"/>
              </a:rPr>
              <a:t>Further listening</a:t>
            </a:r>
          </a:p>
          <a:p>
            <a:pPr fontAlgn="base"/>
            <a:r>
              <a:rPr lang="en-GB" sz="1800" dirty="0">
                <a:effectLst/>
                <a:latin typeface="Calibri" panose="020F0502020204030204" pitchFamily="34" charset="0"/>
                <a:ea typeface="Times New Roman" panose="02020603050405020304" pitchFamily="18" charset="0"/>
              </a:rPr>
              <a:t>Examples of related music to watch/listen to and explore, complementary to the unit activity and focus.</a:t>
            </a:r>
            <a:br>
              <a:rPr lang="en-GB" sz="1800" dirty="0">
                <a:effectLst/>
                <a:latin typeface="Calibri" panose="020F0502020204030204" pitchFamily="34" charset="0"/>
                <a:ea typeface="Times New Roman" panose="02020603050405020304" pitchFamily="18" charset="0"/>
              </a:rPr>
            </a:br>
            <a:endParaRPr lang="en-GB" sz="20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441CE72-7751-BB4E-AAAC-BB457DA35E79}" type="slidenum">
              <a:rPr lang="en-US" smtClean="0"/>
              <a:t>28</a:t>
            </a:fld>
            <a:endParaRPr lang="en-US"/>
          </a:p>
        </p:txBody>
      </p:sp>
    </p:spTree>
    <p:extLst>
      <p:ext uri="{BB962C8B-B14F-4D97-AF65-F5344CB8AC3E}">
        <p14:creationId xmlns:p14="http://schemas.microsoft.com/office/powerpoint/2010/main" val="37174101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Further listening</a:t>
            </a:r>
          </a:p>
          <a:p>
            <a:pPr fontAlgn="base"/>
            <a:endParaRPr lang="en-GB" sz="1200" b="1" i="1" dirty="0">
              <a:effectLst/>
              <a:latin typeface="Calibri" panose="020F0502020204030204" pitchFamily="34" charset="0"/>
              <a:ea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Connect it</a:t>
            </a: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by Anna Meredith. From BBC Ten Pieces.</a:t>
            </a:r>
            <a:b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https://www.bbc.co.uk/programmes/p02b5cqg</a:t>
            </a:r>
            <a:br>
              <a:rPr lang="en-GB"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br>
              <a:rPr lang="en-GB"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Another piece by this composer/performer using just bodies to create sound. This piece could be used as additional listening, for comparing, or as the basis for similar music and movement based activities as those that feature in this unit.</a:t>
            </a:r>
            <a:endParaRPr lang="en-GB" dirty="0"/>
          </a:p>
        </p:txBody>
      </p:sp>
      <p:sp>
        <p:nvSpPr>
          <p:cNvPr id="4" name="Slide Number Placeholder 3"/>
          <p:cNvSpPr>
            <a:spLocks noGrp="1"/>
          </p:cNvSpPr>
          <p:nvPr>
            <p:ph type="sldNum" sz="quarter" idx="5"/>
          </p:nvPr>
        </p:nvSpPr>
        <p:spPr/>
        <p:txBody>
          <a:bodyPr/>
          <a:lstStyle/>
          <a:p>
            <a:fld id="{E441CE72-7751-BB4E-AAAC-BB457DA35E79}" type="slidenum">
              <a:rPr lang="en-US" smtClean="0"/>
              <a:t>29</a:t>
            </a:fld>
            <a:endParaRPr lang="en-US"/>
          </a:p>
        </p:txBody>
      </p:sp>
    </p:spTree>
    <p:extLst>
      <p:ext uri="{BB962C8B-B14F-4D97-AF65-F5344CB8AC3E}">
        <p14:creationId xmlns:p14="http://schemas.microsoft.com/office/powerpoint/2010/main" val="2027555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800" b="1" dirty="0">
                <a:effectLst/>
                <a:latin typeface="Calibri" panose="020F0502020204030204" pitchFamily="34" charset="0"/>
                <a:ea typeface="Times New Roman" panose="02020603050405020304" pitchFamily="18" charset="0"/>
              </a:rPr>
              <a:t>Key words</a:t>
            </a:r>
          </a:p>
          <a:p>
            <a:pPr fontAlgn="base"/>
            <a:endParaRPr lang="en-GB" sz="1800" b="1" dirty="0">
              <a:effectLst/>
              <a:latin typeface="Times New Roman" panose="02020603050405020304" pitchFamily="18" charset="0"/>
              <a:ea typeface="Times New Roman" panose="02020603050405020304" pitchFamily="18" charset="0"/>
            </a:endParaRPr>
          </a:p>
          <a:p>
            <a:pPr marL="285750" indent="-285750" algn="l" rtl="0" fontAlgn="base">
              <a:buFont typeface="Symbol" panose="05050102010706020507" pitchFamily="18" charset="2"/>
              <a:buChar char=""/>
            </a:pPr>
            <a:r>
              <a:rPr lang="en-GB" sz="1800" b="1" i="0" dirty="0">
                <a:solidFill>
                  <a:srgbClr val="000000"/>
                </a:solidFill>
                <a:effectLst/>
                <a:latin typeface="Calibri" panose="020F0502020204030204" pitchFamily="34" charset="0"/>
              </a:rPr>
              <a:t>Pitch:</a:t>
            </a:r>
            <a:r>
              <a:rPr lang="en-GB" sz="1800" b="0" i="0" dirty="0">
                <a:solidFill>
                  <a:srgbClr val="000000"/>
                </a:solidFill>
                <a:effectLst/>
                <a:latin typeface="Calibri" panose="020F0502020204030204" pitchFamily="34" charset="0"/>
              </a:rPr>
              <a:t> the highness or lowness of a note. </a:t>
            </a:r>
          </a:p>
          <a:p>
            <a:pPr marL="285750" indent="-285750" algn="l" rtl="0" fontAlgn="base">
              <a:buFont typeface="Symbol" panose="05050102010706020507" pitchFamily="18" charset="2"/>
              <a:buChar char=""/>
            </a:pPr>
            <a:endParaRPr lang="en-GB" sz="1800" b="1" i="0" dirty="0">
              <a:solidFill>
                <a:srgbClr val="000000"/>
              </a:solidFill>
              <a:effectLst/>
              <a:latin typeface="Calibri" panose="020F0502020204030204" pitchFamily="34" charset="0"/>
            </a:endParaRPr>
          </a:p>
          <a:p>
            <a:pPr marL="285750" indent="-285750" algn="l" rtl="0" fontAlgn="base">
              <a:buFont typeface="Symbol" panose="05050102010706020507" pitchFamily="18" charset="2"/>
              <a:buChar char=""/>
            </a:pPr>
            <a:r>
              <a:rPr lang="en-GB" sz="1800" b="1" i="0" dirty="0">
                <a:solidFill>
                  <a:srgbClr val="000000"/>
                </a:solidFill>
                <a:effectLst/>
                <a:latin typeface="Calibri" panose="020F0502020204030204" pitchFamily="34" charset="0"/>
              </a:rPr>
              <a:t>Tempo:</a:t>
            </a:r>
            <a:r>
              <a:rPr lang="en-GB" sz="1800" b="0" i="0" dirty="0">
                <a:solidFill>
                  <a:srgbClr val="000000"/>
                </a:solidFill>
                <a:effectLst/>
                <a:latin typeface="Calibri" panose="020F0502020204030204" pitchFamily="34" charset="0"/>
              </a:rPr>
              <a:t> beat – a continuous steady pulse that occurs in music. This could be compared to a ticking clock or a pumping heart. </a:t>
            </a:r>
          </a:p>
          <a:p>
            <a:pPr marL="285750" indent="-285750" algn="l" rtl="0" fontAlgn="base">
              <a:buFont typeface="Symbol" panose="05050102010706020507" pitchFamily="18" charset="2"/>
              <a:buChar char=""/>
            </a:pPr>
            <a:endParaRPr lang="en-GB" sz="1800" b="1" i="0" dirty="0">
              <a:solidFill>
                <a:srgbClr val="000000"/>
              </a:solidFill>
              <a:effectLst/>
              <a:latin typeface="Calibri" panose="020F0502020204030204" pitchFamily="34" charset="0"/>
            </a:endParaRPr>
          </a:p>
          <a:p>
            <a:pPr marL="285750" indent="-285750" algn="l" rtl="0" fontAlgn="base">
              <a:buFont typeface="Symbol" panose="05050102010706020507" pitchFamily="18" charset="2"/>
              <a:buChar char=""/>
            </a:pPr>
            <a:r>
              <a:rPr lang="en-GB" sz="1800" b="1" i="0" dirty="0">
                <a:solidFill>
                  <a:srgbClr val="000000"/>
                </a:solidFill>
                <a:effectLst/>
                <a:latin typeface="Calibri" panose="020F0502020204030204" pitchFamily="34" charset="0"/>
              </a:rPr>
              <a:t>Duration:</a:t>
            </a:r>
            <a:r>
              <a:rPr lang="en-GB" sz="1800" b="0" i="0" dirty="0">
                <a:solidFill>
                  <a:srgbClr val="000000"/>
                </a:solidFill>
                <a:effectLst/>
                <a:latin typeface="Calibri" panose="020F0502020204030204" pitchFamily="34" charset="0"/>
              </a:rPr>
              <a:t> the length of a sound, often counted in beats. For instance, a 4-beat note should be counted ‘1,2,3,4’. </a:t>
            </a:r>
          </a:p>
        </p:txBody>
      </p:sp>
      <p:sp>
        <p:nvSpPr>
          <p:cNvPr id="4" name="Slide Number Placeholder 3"/>
          <p:cNvSpPr>
            <a:spLocks noGrp="1"/>
          </p:cNvSpPr>
          <p:nvPr>
            <p:ph type="sldNum" sz="quarter" idx="5"/>
          </p:nvPr>
        </p:nvSpPr>
        <p:spPr/>
        <p:txBody>
          <a:bodyPr/>
          <a:lstStyle/>
          <a:p>
            <a:fld id="{E441CE72-7751-BB4E-AAAC-BB457DA35E79}" type="slidenum">
              <a:rPr lang="en-US" smtClean="0"/>
              <a:t>3</a:t>
            </a:fld>
            <a:endParaRPr lang="en-US"/>
          </a:p>
        </p:txBody>
      </p:sp>
    </p:spTree>
    <p:extLst>
      <p:ext uri="{BB962C8B-B14F-4D97-AF65-F5344CB8AC3E}">
        <p14:creationId xmlns:p14="http://schemas.microsoft.com/office/powerpoint/2010/main" val="31624361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Further listening</a:t>
            </a:r>
          </a:p>
          <a:p>
            <a:pPr fontAlgn="base"/>
            <a:endParaRPr lang="en-GB" sz="1200" b="1" i="1" dirty="0">
              <a:effectLst/>
              <a:latin typeface="Calibri" panose="020F0502020204030204" pitchFamily="34" charset="0"/>
              <a:ea typeface="Times New Roman" panose="02020603050405020304" pitchFamily="18" charset="0"/>
            </a:endParaRPr>
          </a:p>
          <a:p>
            <a:pPr marL="342900" lvl="0" indent="-342900" fontAlgn="base">
              <a:lnSpc>
                <a:spcPct val="107000"/>
              </a:lnSpc>
              <a:spcAft>
                <a:spcPts val="800"/>
              </a:spcAft>
              <a:buFont typeface="Symbol" panose="05050102010706020507" pitchFamily="18" charset="2"/>
              <a:buChar char=""/>
            </a:pPr>
            <a:r>
              <a:rPr lang="en-GB"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Sandstorm </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by Jaakko </a:t>
            </a:r>
            <a:r>
              <a:rPr lang="en-GB"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Salovaara</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Ville Virtanen. Performed by </a:t>
            </a:r>
            <a:r>
              <a:rPr lang="en-GB"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Darude</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b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rPr>
            </a:br>
            <a: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https://www.youtube.com/watch?v=erb4n8PW2qw</a:t>
            </a:r>
            <a:br>
              <a:rPr lang="en-GB"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br>
              <a:rPr lang="en-GB"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 example of electronic music that builds in a similar way to </a:t>
            </a:r>
            <a:r>
              <a:rPr lang="en-GB"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Nautilus</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dirty="0"/>
          </a:p>
        </p:txBody>
      </p:sp>
      <p:sp>
        <p:nvSpPr>
          <p:cNvPr id="4" name="Slide Number Placeholder 3"/>
          <p:cNvSpPr>
            <a:spLocks noGrp="1"/>
          </p:cNvSpPr>
          <p:nvPr>
            <p:ph type="sldNum" sz="quarter" idx="5"/>
          </p:nvPr>
        </p:nvSpPr>
        <p:spPr/>
        <p:txBody>
          <a:bodyPr/>
          <a:lstStyle/>
          <a:p>
            <a:fld id="{E441CE72-7751-BB4E-AAAC-BB457DA35E79}" type="slidenum">
              <a:rPr lang="en-US" smtClean="0"/>
              <a:t>30</a:t>
            </a:fld>
            <a:endParaRPr lang="en-US"/>
          </a:p>
        </p:txBody>
      </p:sp>
    </p:spTree>
    <p:extLst>
      <p:ext uri="{BB962C8B-B14F-4D97-AF65-F5344CB8AC3E}">
        <p14:creationId xmlns:p14="http://schemas.microsoft.com/office/powerpoint/2010/main" val="1327417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dirty="0">
                <a:effectLst/>
                <a:latin typeface="Calibri" panose="020F0502020204030204" pitchFamily="34" charset="0"/>
                <a:ea typeface="Times New Roman" panose="02020603050405020304" pitchFamily="18" charset="0"/>
              </a:rPr>
              <a:t>Lesson 1</a:t>
            </a:r>
            <a:br>
              <a:rPr lang="en-GB" sz="1800" b="1" dirty="0">
                <a:effectLst/>
                <a:latin typeface="Calibri" panose="020F0502020204030204" pitchFamily="34" charset="0"/>
                <a:ea typeface="Times New Roman" panose="02020603050405020304" pitchFamily="18" charset="0"/>
              </a:rPr>
            </a:br>
            <a:r>
              <a:rPr lang="en-GB" sz="1800" b="0" dirty="0">
                <a:effectLst/>
                <a:latin typeface="Calibri" panose="020F0502020204030204" pitchFamily="34" charset="0"/>
                <a:ea typeface="Times New Roman" panose="02020603050405020304" pitchFamily="18" charset="0"/>
              </a:rPr>
              <a:t>E</a:t>
            </a:r>
            <a:r>
              <a:rPr lang="en-GB" sz="1800" b="0" i="0" dirty="0">
                <a:solidFill>
                  <a:srgbClr val="000000"/>
                </a:solidFill>
                <a:effectLst/>
                <a:latin typeface="Calibri" panose="020F0502020204030204" pitchFamily="34" charset="0"/>
              </a:rPr>
              <a:t>xplore </a:t>
            </a:r>
            <a:r>
              <a:rPr lang="en-GB" sz="1800" b="0" i="1" dirty="0">
                <a:solidFill>
                  <a:srgbClr val="000000"/>
                </a:solidFill>
                <a:effectLst/>
                <a:latin typeface="Calibri" panose="020F0502020204030204" pitchFamily="34" charset="0"/>
              </a:rPr>
              <a:t>Nautilus</a:t>
            </a:r>
            <a:r>
              <a:rPr lang="en-GB" sz="1800" b="0" i="0" dirty="0">
                <a:solidFill>
                  <a:srgbClr val="000000"/>
                </a:solidFill>
                <a:effectLst/>
                <a:latin typeface="Calibri" panose="020F0502020204030204" pitchFamily="34" charset="0"/>
              </a:rPr>
              <a:t> through movement and active listening. </a:t>
            </a:r>
            <a:endParaRPr lang="en-GB" sz="2800"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 </a:t>
            </a:r>
            <a:endParaRPr lang="en-GB" sz="2800" b="0" i="0" dirty="0">
              <a:solidFill>
                <a:srgbClr val="000000"/>
              </a:solidFill>
              <a:effectLst/>
              <a:latin typeface="Calibri" panose="020F0502020204030204" pitchFamily="34" charset="0"/>
            </a:endParaRPr>
          </a:p>
          <a:p>
            <a:pPr algn="l" rtl="0" fontAlgn="base"/>
            <a:r>
              <a:rPr lang="en-GB" sz="1800" b="1" i="0" dirty="0">
                <a:solidFill>
                  <a:srgbClr val="000000"/>
                </a:solidFill>
                <a:effectLst/>
                <a:latin typeface="Calibri" panose="020F0502020204030204" pitchFamily="34" charset="0"/>
              </a:rPr>
              <a:t>Lesson objectives</a:t>
            </a:r>
            <a:r>
              <a:rPr lang="en-GB" sz="1800" b="0" i="0" dirty="0">
                <a:solidFill>
                  <a:srgbClr val="000000"/>
                </a:solidFill>
                <a:effectLst/>
                <a:latin typeface="WordVisiCarriageReturn_MSFontService"/>
              </a:rPr>
              <a:t> </a:t>
            </a:r>
            <a:br>
              <a:rPr lang="en-GB" sz="1800" b="0" i="0" dirty="0">
                <a:solidFill>
                  <a:srgbClr val="000000"/>
                </a:solidFill>
                <a:effectLst/>
                <a:latin typeface="WordVisiCarriageReturn_MSFontService"/>
              </a:rPr>
            </a:br>
            <a:r>
              <a:rPr lang="en-GB" sz="1800" b="0" i="0" dirty="0">
                <a:solidFill>
                  <a:srgbClr val="000000"/>
                </a:solidFill>
                <a:effectLst/>
                <a:latin typeface="Calibri" panose="020F0502020204030204" pitchFamily="34" charset="0"/>
              </a:rPr>
              <a:t> </a:t>
            </a:r>
            <a:endParaRPr lang="en-GB" sz="2800"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Children will: </a:t>
            </a:r>
            <a:endParaRPr lang="en-GB" sz="2800"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 </a:t>
            </a:r>
            <a:endParaRPr lang="en-GB" sz="2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Learn about composer Anna Meredith. </a:t>
            </a: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Explore the piece using movement. </a:t>
            </a: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Feel the beat using whole body movements. </a:t>
            </a:r>
          </a:p>
          <a:p>
            <a:pPr algn="l" rtl="0" fontAlgn="base"/>
            <a:r>
              <a:rPr lang="en-GB" sz="1800" b="0" i="0" dirty="0">
                <a:solidFill>
                  <a:srgbClr val="000000"/>
                </a:solidFill>
                <a:effectLst/>
                <a:latin typeface="Calibri" panose="020F0502020204030204" pitchFamily="34" charset="0"/>
              </a:rPr>
              <a:t> </a:t>
            </a:r>
            <a:endParaRPr lang="en-GB" sz="2800" b="0" i="0" dirty="0">
              <a:solidFill>
                <a:srgbClr val="000000"/>
              </a:solidFill>
              <a:effectLst/>
              <a:latin typeface="Calibri" panose="020F0502020204030204" pitchFamily="34" charset="0"/>
            </a:endParaRPr>
          </a:p>
          <a:p>
            <a:pPr algn="l" rtl="0" fontAlgn="base"/>
            <a:r>
              <a:rPr lang="en-GB" sz="1800" b="1" i="0" dirty="0">
                <a:solidFill>
                  <a:srgbClr val="000000"/>
                </a:solidFill>
                <a:effectLst/>
                <a:latin typeface="Calibri" panose="020F0502020204030204" pitchFamily="34" charset="0"/>
              </a:rPr>
              <a:t>Resources</a:t>
            </a:r>
            <a:r>
              <a:rPr lang="en-GB" sz="1800" b="0" i="0" dirty="0">
                <a:solidFill>
                  <a:srgbClr val="000000"/>
                </a:solidFill>
                <a:effectLst/>
                <a:latin typeface="Calibri" panose="020F0502020204030204" pitchFamily="34" charset="0"/>
              </a:rPr>
              <a:t> </a:t>
            </a:r>
            <a:endParaRPr lang="en-GB" sz="2800"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 </a:t>
            </a:r>
            <a:endParaRPr lang="en-GB" sz="2800"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This lesson you will need: </a:t>
            </a:r>
            <a:endParaRPr lang="en-GB" sz="2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Sing Up Music PowerPoint – Year 1: </a:t>
            </a:r>
            <a:r>
              <a:rPr lang="en-GB" sz="1800" b="0" i="1" dirty="0">
                <a:solidFill>
                  <a:srgbClr val="000000"/>
                </a:solidFill>
                <a:effectLst/>
                <a:latin typeface="Calibri" panose="020F0502020204030204" pitchFamily="34" charset="0"/>
              </a:rPr>
              <a:t>Nautilus</a:t>
            </a:r>
            <a:r>
              <a:rPr lang="en-GB" sz="1800" b="0" i="0" dirty="0">
                <a:solidFill>
                  <a:srgbClr val="000000"/>
                </a:solidFill>
                <a:effectLst/>
                <a:latin typeface="Calibri" panose="020F0502020204030204" pitchFamily="34" charset="0"/>
              </a:rPr>
              <a:t> (PPT slides 4 – 11). </a:t>
            </a:r>
          </a:p>
          <a:p>
            <a:pPr marL="742950" lvl="1" indent="-285750" algn="l" rtl="0" fontAlgn="base">
              <a:buFont typeface="Symbol" panose="05050102010706020507" pitchFamily="18" charset="2"/>
              <a:buChar char="·"/>
            </a:pPr>
            <a:endParaRPr lang="en-GB" sz="1800" b="0" i="1"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1" dirty="0">
                <a:solidFill>
                  <a:srgbClr val="000000"/>
                </a:solidFill>
                <a:effectLst/>
                <a:latin typeface="Calibri" panose="020F0502020204030204" pitchFamily="34" charset="0"/>
              </a:rPr>
              <a:t>Nautilus</a:t>
            </a:r>
            <a:r>
              <a:rPr lang="en-GB" sz="1800" b="0" i="0" dirty="0">
                <a:solidFill>
                  <a:srgbClr val="000000"/>
                </a:solidFill>
                <a:effectLst/>
                <a:latin typeface="Calibri" panose="020F0502020204030204" pitchFamily="34" charset="0"/>
              </a:rPr>
              <a:t> by Anna Meredith. Performed by Anna Meredith.</a:t>
            </a:r>
            <a:r>
              <a:rPr lang="en-GB" sz="1800" b="0" i="0" dirty="0">
                <a:solidFill>
                  <a:srgbClr val="000000"/>
                </a:solidFill>
                <a:effectLst/>
                <a:latin typeface="WordVisiCarriageReturn_MSFontService"/>
              </a:rPr>
              <a:t> </a:t>
            </a:r>
            <a:br>
              <a:rPr lang="en-GB" sz="1800" b="0" i="0" dirty="0">
                <a:solidFill>
                  <a:srgbClr val="000000"/>
                </a:solidFill>
                <a:effectLst/>
                <a:latin typeface="WordVisiCarriageReturn_MSFontService"/>
              </a:rPr>
            </a:br>
            <a:r>
              <a:rPr lang="en-GB" sz="1800" b="1" i="0" dirty="0">
                <a:solidFill>
                  <a:srgbClr val="000000"/>
                </a:solidFill>
                <a:effectLst/>
                <a:latin typeface="Calibri" panose="020F0502020204030204" pitchFamily="34" charset="0"/>
              </a:rPr>
              <a:t>https://open.spotify.com/album/7IjNWdNec6pdPRU5aW5FI0?si=1pPin1fFQw65BB-1N40rBA&amp;nd=1</a:t>
            </a:r>
            <a:r>
              <a:rPr lang="en-GB" sz="1800" b="0" i="0" dirty="0">
                <a:solidFill>
                  <a:srgbClr val="000000"/>
                </a:solidFill>
                <a:effectLst/>
                <a:latin typeface="WordVisiCarriageReturn_MSFontService"/>
              </a:rPr>
              <a:t> </a:t>
            </a:r>
            <a:br>
              <a:rPr lang="en-GB" sz="1800" b="0" i="0" dirty="0">
                <a:solidFill>
                  <a:srgbClr val="000000"/>
                </a:solidFill>
                <a:effectLst/>
                <a:latin typeface="WordVisiCarriageReturn_MSFontService"/>
              </a:rPr>
            </a:br>
            <a:r>
              <a:rPr lang="en-GB" sz="1800" b="0" i="0" dirty="0">
                <a:solidFill>
                  <a:srgbClr val="000000"/>
                </a:solidFill>
                <a:effectLst/>
                <a:latin typeface="Calibri" panose="020F0502020204030204" pitchFamily="34" charset="0"/>
              </a:rPr>
              <a:t>Audio recording via Spotify, on the album </a:t>
            </a:r>
            <a:r>
              <a:rPr lang="en-GB" sz="1800" b="0" i="1" dirty="0">
                <a:solidFill>
                  <a:srgbClr val="000000"/>
                </a:solidFill>
                <a:effectLst/>
                <a:latin typeface="Calibri" panose="020F0502020204030204" pitchFamily="34" charset="0"/>
              </a:rPr>
              <a:t>Varmints</a:t>
            </a:r>
            <a:r>
              <a:rPr lang="en-GB" sz="1800" b="0" i="0" dirty="0">
                <a:solidFill>
                  <a:srgbClr val="000000"/>
                </a:solidFill>
                <a:effectLst/>
                <a:latin typeface="Calibri" panose="020F0502020204030204" pitchFamily="34" charset="0"/>
              </a:rPr>
              <a:t>. </a:t>
            </a: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Official animated video of </a:t>
            </a:r>
            <a:r>
              <a:rPr lang="en-GB" sz="1800" b="0" i="1" dirty="0">
                <a:solidFill>
                  <a:srgbClr val="000000"/>
                </a:solidFill>
                <a:effectLst/>
                <a:latin typeface="Calibri" panose="020F0502020204030204" pitchFamily="34" charset="0"/>
              </a:rPr>
              <a:t>Nautilus </a:t>
            </a:r>
            <a:r>
              <a:rPr lang="en-GB" sz="1800" b="0" i="0" dirty="0">
                <a:solidFill>
                  <a:srgbClr val="000000"/>
                </a:solidFill>
                <a:effectLst/>
                <a:latin typeface="Calibri" panose="020F0502020204030204" pitchFamily="34" charset="0"/>
              </a:rPr>
              <a:t>by Anna Meredith.</a:t>
            </a:r>
            <a:r>
              <a:rPr lang="en-GB" sz="1800" b="0" i="0" dirty="0">
                <a:solidFill>
                  <a:srgbClr val="000000"/>
                </a:solidFill>
                <a:effectLst/>
                <a:latin typeface="WordVisiCarriageReturn_MSFontService"/>
              </a:rPr>
              <a:t> </a:t>
            </a:r>
            <a:br>
              <a:rPr lang="en-GB" sz="1800" b="0" i="0" dirty="0">
                <a:solidFill>
                  <a:srgbClr val="000000"/>
                </a:solidFill>
                <a:effectLst/>
                <a:latin typeface="WordVisiCarriageReturn_MSFontService"/>
              </a:rPr>
            </a:br>
            <a:r>
              <a:rPr lang="en-GB" sz="1800" b="1" i="0" dirty="0">
                <a:solidFill>
                  <a:srgbClr val="000000"/>
                </a:solidFill>
                <a:effectLst/>
                <a:latin typeface="Calibri" panose="020F0502020204030204" pitchFamily="34" charset="0"/>
              </a:rPr>
              <a:t>https://www.youtube.com/watch?v=Vajhs2wBeCU</a:t>
            </a:r>
            <a:r>
              <a:rPr lang="en-GB" sz="1800" b="0" i="0" dirty="0">
                <a:solidFill>
                  <a:srgbClr val="000000"/>
                </a:solidFill>
                <a:effectLst/>
                <a:latin typeface="Calibri" panose="020F0502020204030204" pitchFamily="34" charset="0"/>
              </a:rPr>
              <a:t> </a:t>
            </a: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Downloadable PDF resource  – Nautilus musical map.</a:t>
            </a:r>
            <a:r>
              <a:rPr lang="en-GB" sz="1800" b="0" i="0" dirty="0">
                <a:solidFill>
                  <a:srgbClr val="000000"/>
                </a:solidFill>
                <a:effectLst/>
                <a:latin typeface="WordVisiCarriageReturn_MSFontService"/>
              </a:rPr>
              <a:t> </a:t>
            </a:r>
            <a:br>
              <a:rPr lang="en-GB" sz="1800" b="0" i="0" dirty="0">
                <a:solidFill>
                  <a:srgbClr val="000000"/>
                </a:solidFill>
                <a:effectLst/>
                <a:latin typeface="WordVisiCarriageReturn_MSFontService"/>
              </a:rPr>
            </a:br>
            <a:r>
              <a:rPr lang="en-GB" sz="1800" b="1" i="0" dirty="0">
                <a:solidFill>
                  <a:srgbClr val="000000"/>
                </a:solidFill>
                <a:effectLst/>
                <a:latin typeface="Calibri" panose="020F0502020204030204" pitchFamily="34" charset="0"/>
              </a:rPr>
              <a:t>https://www.singup.org/fileadmin/user_upload/Music_Teaching/Sing_Up_Music_resources/Y1_Listen3_Nautilus_Musical_map.pdf</a:t>
            </a:r>
            <a:r>
              <a:rPr lang="en-GB" sz="1800" b="0" i="0" dirty="0">
                <a:solidFill>
                  <a:srgbClr val="000000"/>
                </a:solidFill>
                <a:effectLst/>
                <a:latin typeface="Calibri" panose="020F0502020204030204" pitchFamily="34" charset="0"/>
              </a:rPr>
              <a:t> </a:t>
            </a: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A large, open space suitable for movement. </a:t>
            </a: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Equipment – access to an interactive whiteboard. </a:t>
            </a: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Equipment – a video recording device and stand. </a:t>
            </a: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Equipment/props – paper plates, enough for 1 per child (</a:t>
            </a:r>
            <a:r>
              <a:rPr lang="en-GB" sz="1800" b="0" i="1" dirty="0">
                <a:solidFill>
                  <a:srgbClr val="000000"/>
                </a:solidFill>
                <a:effectLst/>
                <a:latin typeface="Calibri" panose="020F0502020204030204" pitchFamily="34" charset="0"/>
              </a:rPr>
              <a:t>optional</a:t>
            </a:r>
            <a:r>
              <a:rPr lang="en-GB" sz="1800" b="0" i="0" dirty="0">
                <a:solidFill>
                  <a:srgbClr val="000000"/>
                </a:solidFill>
                <a:effectLst/>
                <a:latin typeface="Calibri" panose="020F0502020204030204" pitchFamily="34" charset="0"/>
              </a:rPr>
              <a:t>). </a:t>
            </a:r>
          </a:p>
          <a:p>
            <a:pPr marL="0" lvl="0" indent="0">
              <a:lnSpc>
                <a:spcPct val="107000"/>
              </a:lnSpc>
              <a:buFont typeface="Symbol" panose="05050102010706020507" pitchFamily="18" charset="2"/>
              <a:buNone/>
            </a:pPr>
            <a:endParaRPr lang="en-GB" dirty="0"/>
          </a:p>
          <a:p>
            <a:r>
              <a:rPr lang="en-GB" sz="1800" b="1" dirty="0">
                <a:effectLst/>
                <a:latin typeface="Calibri" panose="020F0502020204030204" pitchFamily="34" charset="0"/>
                <a:ea typeface="Times New Roman" panose="02020603050405020304" pitchFamily="18" charset="0"/>
              </a:rPr>
              <a:t>Before you begin – lesson checklist</a:t>
            </a:r>
            <a:endParaRPr lang="en-GB" sz="1800" dirty="0">
              <a:effectLst/>
              <a:latin typeface="Times New Roman" panose="02020603050405020304" pitchFamily="18" charset="0"/>
              <a:ea typeface="Times New Roman" panose="02020603050405020304" pitchFamily="18" charset="0"/>
            </a:endParaRPr>
          </a:p>
          <a:p>
            <a:br>
              <a:rPr lang="en-GB" sz="1800" b="0" dirty="0">
                <a:effectLst/>
                <a:latin typeface="Calibri" panose="020F0502020204030204" pitchFamily="34" charset="0"/>
                <a:ea typeface="Times New Roman" panose="02020603050405020304" pitchFamily="18" charset="0"/>
              </a:rPr>
            </a:br>
            <a:r>
              <a:rPr lang="en-GB" sz="1800" b="0" dirty="0">
                <a:effectLst/>
                <a:latin typeface="Calibri" panose="020F0502020204030204" pitchFamily="34" charset="0"/>
                <a:ea typeface="Times New Roman" panose="02020603050405020304" pitchFamily="18" charset="0"/>
              </a:rPr>
              <a:t>A few reminders to help you prepare for delivering the lesson:</a:t>
            </a:r>
            <a:br>
              <a:rPr lang="en-GB" sz="1800" b="0" dirty="0">
                <a:effectLst/>
                <a:latin typeface="Calibri" panose="020F0502020204030204" pitchFamily="34" charset="0"/>
                <a:ea typeface="Times New Roman" panose="02020603050405020304" pitchFamily="18" charset="0"/>
              </a:rPr>
            </a:br>
            <a:endParaRPr lang="en-GB" sz="1800" dirty="0">
              <a:effectLst/>
              <a:latin typeface="Times New Roman" panose="02020603050405020304" pitchFamily="18" charset="0"/>
              <a:ea typeface="Times New Roman" panose="02020603050405020304" pitchFamily="18" charset="0"/>
            </a:endParaRPr>
          </a:p>
          <a:p>
            <a:pPr marL="800100" lvl="1" indent="-342900">
              <a:buFont typeface="Symbol" panose="05050102010706020507" pitchFamily="18" charset="2"/>
              <a:buChar char=""/>
            </a:pPr>
            <a:r>
              <a:rPr lang="en-GB" sz="1800" b="0" dirty="0">
                <a:effectLst/>
                <a:latin typeface="Calibri" panose="020F0502020204030204" pitchFamily="34" charset="0"/>
                <a:ea typeface="Times New Roman" panose="02020603050405020304" pitchFamily="18" charset="0"/>
              </a:rPr>
              <a:t>Enable content in the PowerPoint to make sure any video and audio content will play.</a:t>
            </a:r>
            <a:br>
              <a:rPr lang="en-GB" sz="1800" b="0" dirty="0">
                <a:effectLst/>
                <a:latin typeface="Calibri" panose="020F0502020204030204" pitchFamily="34" charset="0"/>
                <a:ea typeface="Times New Roman" panose="02020603050405020304" pitchFamily="18" charset="0"/>
              </a:rPr>
            </a:br>
            <a:endParaRPr lang="en-GB" sz="1800" dirty="0">
              <a:effectLst/>
              <a:latin typeface="Times New Roman" panose="02020603050405020304" pitchFamily="18" charset="0"/>
              <a:ea typeface="Times New Roman" panose="02020603050405020304" pitchFamily="18" charset="0"/>
            </a:endParaRPr>
          </a:p>
          <a:p>
            <a:pPr marL="800100" lvl="1" indent="-342900">
              <a:buFont typeface="Symbol" panose="05050102010706020507" pitchFamily="18" charset="2"/>
              <a:buChar char=""/>
            </a:pPr>
            <a:r>
              <a:rPr lang="en-GB" sz="1800" b="0" dirty="0">
                <a:effectLst/>
                <a:latin typeface="Calibri" panose="020F0502020204030204" pitchFamily="34" charset="0"/>
                <a:ea typeface="Times New Roman" panose="02020603050405020304" pitchFamily="18" charset="0"/>
              </a:rPr>
              <a:t>Double check all the video links work, and any online content is still available.</a:t>
            </a:r>
            <a:br>
              <a:rPr lang="en-GB" sz="1800" b="0" dirty="0">
                <a:effectLst/>
                <a:latin typeface="Calibri" panose="020F0502020204030204" pitchFamily="34" charset="0"/>
                <a:ea typeface="Times New Roman" panose="02020603050405020304" pitchFamily="18" charset="0"/>
              </a:rPr>
            </a:br>
            <a:endParaRPr lang="en-GB" sz="1800" dirty="0">
              <a:effectLst/>
              <a:latin typeface="Times New Roman" panose="02020603050405020304" pitchFamily="18" charset="0"/>
              <a:ea typeface="Times New Roman" panose="02020603050405020304" pitchFamily="18" charset="0"/>
            </a:endParaRPr>
          </a:p>
          <a:p>
            <a:pPr marL="800100" lvl="1" indent="-342900">
              <a:buFont typeface="Symbol" panose="05050102010706020507" pitchFamily="18" charset="2"/>
              <a:buChar char=""/>
            </a:pPr>
            <a:r>
              <a:rPr lang="en-GB" sz="1800" b="0" dirty="0">
                <a:effectLst/>
                <a:latin typeface="Calibri" panose="020F0502020204030204" pitchFamily="34" charset="0"/>
                <a:ea typeface="Times New Roman" panose="02020603050405020304" pitchFamily="18" charset="0"/>
              </a:rPr>
              <a:t>Remind yourself of the lesson objectives.</a:t>
            </a:r>
            <a:br>
              <a:rPr lang="en-GB" sz="1800" b="0" dirty="0">
                <a:effectLst/>
                <a:latin typeface="Calibri" panose="020F0502020204030204" pitchFamily="34" charset="0"/>
                <a:ea typeface="Times New Roman" panose="02020603050405020304" pitchFamily="18" charset="0"/>
              </a:rPr>
            </a:br>
            <a:endParaRPr lang="en-GB" sz="1800" dirty="0">
              <a:effectLst/>
              <a:latin typeface="Times New Roman" panose="02020603050405020304" pitchFamily="18" charset="0"/>
              <a:ea typeface="Times New Roman" panose="02020603050405020304" pitchFamily="18" charset="0"/>
            </a:endParaRPr>
          </a:p>
          <a:p>
            <a:pPr marL="800100" lvl="1" indent="-342900">
              <a:buFont typeface="Symbol" panose="05050102010706020507" pitchFamily="18" charset="2"/>
              <a:buChar char=""/>
            </a:pPr>
            <a:r>
              <a:rPr lang="en-GB" sz="1800" b="0" dirty="0">
                <a:effectLst/>
                <a:latin typeface="Calibri" panose="020F0502020204030204" pitchFamily="34" charset="0"/>
                <a:ea typeface="Times New Roman" panose="02020603050405020304" pitchFamily="18" charset="0"/>
              </a:rPr>
              <a:t>Gather together the resources you will need and set up your space as required.</a:t>
            </a:r>
            <a:br>
              <a:rPr lang="en-GB" sz="1800" b="0" dirty="0">
                <a:effectLst/>
                <a:latin typeface="Calibri" panose="020F0502020204030204" pitchFamily="34" charset="0"/>
                <a:ea typeface="Times New Roman" panose="02020603050405020304" pitchFamily="18" charset="0"/>
              </a:rPr>
            </a:br>
            <a:endParaRPr lang="en-GB" sz="1800" dirty="0">
              <a:effectLst/>
              <a:latin typeface="Times New Roman" panose="02020603050405020304" pitchFamily="18" charset="0"/>
              <a:ea typeface="Times New Roman" panose="02020603050405020304" pitchFamily="18" charset="0"/>
            </a:endParaRPr>
          </a:p>
          <a:p>
            <a:pPr marL="800100" lvl="1" indent="-342900">
              <a:buFont typeface="Symbol" panose="05050102010706020507" pitchFamily="18" charset="2"/>
              <a:buChar char=""/>
            </a:pPr>
            <a:r>
              <a:rPr lang="en-GB" sz="1800" b="0" dirty="0">
                <a:effectLst/>
                <a:latin typeface="Calibri" panose="020F0502020204030204" pitchFamily="34" charset="0"/>
                <a:ea typeface="Times New Roman" panose="02020603050405020304" pitchFamily="18" charset="0"/>
              </a:rPr>
              <a:t>Ensure you are logged in to your Sing Up account.</a:t>
            </a:r>
            <a:endParaRPr lang="en-GB" sz="1800" dirty="0">
              <a:effectLst/>
              <a:latin typeface="Times New Roman" panose="02020603050405020304" pitchFamily="18" charset="0"/>
              <a:ea typeface="Times New Roman" panose="02020603050405020304" pitchFamily="18" charset="0"/>
            </a:endParaRPr>
          </a:p>
          <a:p>
            <a:pPr>
              <a:lnSpc>
                <a:spcPct val="107000"/>
              </a:lnSpc>
              <a:spcAft>
                <a:spcPts val="800"/>
              </a:spcAft>
            </a:pPr>
            <a:br>
              <a:rPr lang="en-GB" sz="1800" b="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Times New Roman" panose="02020603050405020304" pitchFamily="18" charset="0"/>
                <a:cs typeface="Calibri" panose="020F0502020204030204" pitchFamily="34" charset="0"/>
              </a:rPr>
              <a:t>NB: where they appear in a PowerPoint slide, play song icons and any weblinks can be opened by: right click &gt; link &gt; open link. Weblinks in the notes section can be copied and pasted into an internet browser window.</a:t>
            </a:r>
            <a:endParaRPr lang="en-GB" dirty="0"/>
          </a:p>
        </p:txBody>
      </p:sp>
      <p:sp>
        <p:nvSpPr>
          <p:cNvPr id="4" name="Slide Number Placeholder 3"/>
          <p:cNvSpPr>
            <a:spLocks noGrp="1"/>
          </p:cNvSpPr>
          <p:nvPr>
            <p:ph type="sldNum" sz="quarter" idx="5"/>
          </p:nvPr>
        </p:nvSpPr>
        <p:spPr/>
        <p:txBody>
          <a:bodyPr/>
          <a:lstStyle/>
          <a:p>
            <a:fld id="{E441CE72-7751-BB4E-AAAC-BB457DA35E79}" type="slidenum">
              <a:rPr lang="en-US" smtClean="0"/>
              <a:t>4</a:t>
            </a:fld>
            <a:endParaRPr lang="en-US"/>
          </a:p>
        </p:txBody>
      </p:sp>
    </p:spTree>
    <p:extLst>
      <p:ext uri="{BB962C8B-B14F-4D97-AF65-F5344CB8AC3E}">
        <p14:creationId xmlns:p14="http://schemas.microsoft.com/office/powerpoint/2010/main" val="1918291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Times New Roman" panose="02020603050405020304" pitchFamily="18" charset="0"/>
              </a:rPr>
              <a:t>Lesson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effectLst/>
                <a:latin typeface="Calibri" panose="020F0502020204030204" pitchFamily="34" charset="0"/>
                <a:ea typeface="Times New Roman" panose="02020603050405020304" pitchFamily="18" charset="0"/>
              </a:rPr>
              <a:t>Warm-up</a:t>
            </a:r>
            <a:endParaRPr lang="en-GB" sz="2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dirty="0">
                <a:solidFill>
                  <a:srgbClr val="000000"/>
                </a:solidFill>
                <a:effectLst/>
                <a:latin typeface="Calibri" panose="020F0502020204030204" pitchFamily="34" charset="0"/>
              </a:rPr>
              <a:t>5 minutes </a:t>
            </a:r>
            <a:endParaRPr lang="en-GB" sz="1800" b="1" dirty="0">
              <a:effectLst/>
              <a:latin typeface="Calibri" panose="020F0502020204030204" pitchFamily="34" charset="0"/>
              <a:ea typeface="Times New Roman" panose="02020603050405020304" pitchFamily="18" charset="0"/>
            </a:endParaRPr>
          </a:p>
          <a:p>
            <a:pPr algn="l" rtl="0" fontAlgn="base"/>
            <a:endParaRPr lang="en-GB" sz="1800"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Note to teacher: before introducing the children to Meredith’s piece, warm up the children’s listening ears and bodies using the suggested warm-ups and focus building activities. </a:t>
            </a:r>
            <a:endParaRPr lang="en-GB" b="0" i="0" dirty="0">
              <a:solidFill>
                <a:srgbClr val="000000"/>
              </a:solidFill>
              <a:effectLst/>
              <a:latin typeface="Segoe UI" panose="020B0502040204020203" pitchFamily="34" charset="0"/>
            </a:endParaRPr>
          </a:p>
          <a:p>
            <a:pPr algn="l" rtl="0" fontAlgn="base"/>
            <a:endParaRPr lang="en-GB" sz="1800" b="0" i="1" dirty="0">
              <a:solidFill>
                <a:srgbClr val="000000"/>
              </a:solidFill>
              <a:effectLst/>
              <a:latin typeface="Calibri" panose="020F0502020204030204" pitchFamily="34" charset="0"/>
            </a:endParaRPr>
          </a:p>
          <a:p>
            <a:pPr algn="l" rtl="0" fontAlgn="base"/>
            <a:r>
              <a:rPr lang="en-GB" sz="1800" b="0" i="1" dirty="0">
                <a:solidFill>
                  <a:srgbClr val="000000"/>
                </a:solidFill>
                <a:effectLst/>
                <a:latin typeface="Calibri" panose="020F0502020204030204" pitchFamily="34" charset="0"/>
              </a:rPr>
              <a:t>Play the ‘Bossy signals’ game.</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This game provides an engaging way to develop children’s active listening skills and awareness of pitch. </a:t>
            </a: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Sit in a circle on the floor. </a:t>
            </a: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Sing the phrase ‘now our hands go up’ (to the notes C, D, E, F, G) and raise your hands up above your head. </a:t>
            </a: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Then sing ‘now our hands go down’ (G, F, E, D, C) lowering your hands, then ‘tickling’ your fingers on the floor. </a:t>
            </a: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Ask the children to copy your movements as you sing the different phrases. Repeat this several times. </a:t>
            </a: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When your hands are in the air, you could introduce a further signal – ‘stay just where you are’ (G, G ,G, G, G), singing on a single pitch. </a:t>
            </a: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Mix these signals up. Can you catch the children out by changing the order of the signals or by repeating a signal several times? The children will have to listen carefully to play the game successfully. </a:t>
            </a: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You could extend the game by singing the signals at different speeds, inviting the children to reflect the tempo in their movements. </a:t>
            </a: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You could also try singing the signals without words to a neutral sound or nonsense syllable (e.g. ‘pom, pom, pom, pom, pom’ or ‘</a:t>
            </a:r>
            <a:r>
              <a:rPr lang="en-GB" sz="1800" b="0" i="0" dirty="0" err="1">
                <a:solidFill>
                  <a:srgbClr val="000000"/>
                </a:solidFill>
                <a:effectLst/>
                <a:latin typeface="Calibri" panose="020F0502020204030204" pitchFamily="34" charset="0"/>
              </a:rPr>
              <a:t>wa</a:t>
            </a:r>
            <a:r>
              <a:rPr lang="en-GB" sz="1800" b="0" i="0" dirty="0">
                <a:solidFill>
                  <a:srgbClr val="000000"/>
                </a:solidFill>
                <a:effectLst/>
                <a:latin typeface="Calibri" panose="020F0502020204030204" pitchFamily="34" charset="0"/>
              </a:rPr>
              <a:t>, </a:t>
            </a:r>
            <a:r>
              <a:rPr lang="en-GB" sz="1800" b="0" i="0" dirty="0" err="1">
                <a:solidFill>
                  <a:srgbClr val="000000"/>
                </a:solidFill>
                <a:effectLst/>
                <a:latin typeface="Calibri" panose="020F0502020204030204" pitchFamily="34" charset="0"/>
              </a:rPr>
              <a:t>wa</a:t>
            </a:r>
            <a:r>
              <a:rPr lang="en-GB" sz="1800" b="0" i="0" dirty="0">
                <a:solidFill>
                  <a:srgbClr val="000000"/>
                </a:solidFill>
                <a:effectLst/>
                <a:latin typeface="Calibri" panose="020F0502020204030204" pitchFamily="34" charset="0"/>
              </a:rPr>
              <a:t>, </a:t>
            </a:r>
            <a:r>
              <a:rPr lang="en-GB" sz="1800" b="0" i="0" dirty="0" err="1">
                <a:solidFill>
                  <a:srgbClr val="000000"/>
                </a:solidFill>
                <a:effectLst/>
                <a:latin typeface="Calibri" panose="020F0502020204030204" pitchFamily="34" charset="0"/>
              </a:rPr>
              <a:t>wa</a:t>
            </a:r>
            <a:r>
              <a:rPr lang="en-GB" sz="1800" b="0" i="0" dirty="0">
                <a:solidFill>
                  <a:srgbClr val="000000"/>
                </a:solidFill>
                <a:effectLst/>
                <a:latin typeface="Calibri" panose="020F0502020204030204" pitchFamily="34" charset="0"/>
              </a:rPr>
              <a:t>, </a:t>
            </a:r>
            <a:r>
              <a:rPr lang="en-GB" sz="1800" b="0" i="0" dirty="0" err="1">
                <a:solidFill>
                  <a:srgbClr val="000000"/>
                </a:solidFill>
                <a:effectLst/>
                <a:latin typeface="Calibri" panose="020F0502020204030204" pitchFamily="34" charset="0"/>
              </a:rPr>
              <a:t>wa</a:t>
            </a:r>
            <a:r>
              <a:rPr lang="en-GB" sz="1800" b="0" i="0" dirty="0">
                <a:solidFill>
                  <a:srgbClr val="000000"/>
                </a:solidFill>
                <a:effectLst/>
                <a:latin typeface="Calibri" panose="020F0502020204030204" pitchFamily="34" charset="0"/>
              </a:rPr>
              <a:t>, </a:t>
            </a:r>
            <a:r>
              <a:rPr lang="en-GB" sz="1800" b="0" i="0" dirty="0" err="1">
                <a:solidFill>
                  <a:srgbClr val="000000"/>
                </a:solidFill>
                <a:effectLst/>
                <a:latin typeface="Calibri" panose="020F0502020204030204" pitchFamily="34" charset="0"/>
              </a:rPr>
              <a:t>wa</a:t>
            </a:r>
            <a:r>
              <a:rPr lang="en-GB" sz="1800" b="0" i="0" dirty="0">
                <a:solidFill>
                  <a:srgbClr val="000000"/>
                </a:solidFill>
                <a:effectLst/>
                <a:latin typeface="Calibri" panose="020F0502020204030204" pitchFamily="34" charset="0"/>
              </a:rPr>
              <a:t>’). This will require the children to recognise the signal by listening to the direction of the pitches without the words to help them (for instance, listening to whether the pitch moves up, moves down, or stays the same).   </a:t>
            </a:r>
          </a:p>
          <a:p>
            <a:pPr algn="l" rtl="0" fontAlgn="base"/>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(5 minutes)</a:t>
            </a:r>
            <a:endParaRPr lang="en-GB" dirty="0"/>
          </a:p>
        </p:txBody>
      </p:sp>
      <p:sp>
        <p:nvSpPr>
          <p:cNvPr id="4" name="Slide Number Placeholder 3"/>
          <p:cNvSpPr>
            <a:spLocks noGrp="1"/>
          </p:cNvSpPr>
          <p:nvPr>
            <p:ph type="sldNum" sz="quarter" idx="5"/>
          </p:nvPr>
        </p:nvSpPr>
        <p:spPr/>
        <p:txBody>
          <a:bodyPr/>
          <a:lstStyle/>
          <a:p>
            <a:fld id="{E441CE72-7751-BB4E-AAAC-BB457DA35E79}" type="slidenum">
              <a:rPr lang="en-US" smtClean="0"/>
              <a:t>5</a:t>
            </a:fld>
            <a:endParaRPr lang="en-US"/>
          </a:p>
        </p:txBody>
      </p:sp>
    </p:spTree>
    <p:extLst>
      <p:ext uri="{BB962C8B-B14F-4D97-AF65-F5344CB8AC3E}">
        <p14:creationId xmlns:p14="http://schemas.microsoft.com/office/powerpoint/2010/main" val="2237329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Lesson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Main activity</a:t>
            </a:r>
          </a:p>
          <a:p>
            <a:pPr algn="l" rtl="0" fontAlgn="base"/>
            <a:r>
              <a:rPr lang="en-GB" sz="1800" b="1" i="0" dirty="0">
                <a:solidFill>
                  <a:srgbClr val="000000"/>
                </a:solidFill>
                <a:effectLst/>
                <a:latin typeface="Calibri" panose="020F0502020204030204" pitchFamily="34" charset="0"/>
              </a:rPr>
              <a:t>35 minutes</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algn="l" rtl="0" fontAlgn="base"/>
            <a:endParaRPr lang="en-GB" b="0" i="0" dirty="0">
              <a:solidFill>
                <a:srgbClr val="000000"/>
              </a:solidFill>
              <a:effectLst/>
              <a:latin typeface="Segoe UI" panose="020B0502040204020203" pitchFamily="34" charset="0"/>
            </a:endParaRPr>
          </a:p>
          <a:p>
            <a:pPr marL="0" indent="0" algn="l" rtl="0" fontAlgn="base">
              <a:buFont typeface="Arial" panose="020B0604020202020204" pitchFamily="34" charset="0"/>
              <a:buNone/>
            </a:pPr>
            <a:r>
              <a:rPr lang="en-GB" sz="1800" b="0" i="1" dirty="0">
                <a:solidFill>
                  <a:srgbClr val="000000"/>
                </a:solidFill>
                <a:effectLst/>
                <a:latin typeface="Calibri" panose="020F0502020204030204" pitchFamily="34" charset="0"/>
              </a:rPr>
              <a:t>About the composer – Anna Meredith.</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Introduce pupils Anna Meredith, who is a contemporary, Scottish composer, producer, and performer. </a:t>
            </a: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Her innovative music spans many genres including classical, pop, techno, and experimental rock. </a:t>
            </a: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Meredith’s eclectic tastes developed in childhood. She said about herself as a teenage clarinettist: </a:t>
            </a:r>
            <a:br>
              <a:rPr lang="en-GB" sz="1800" b="0" i="0" dirty="0">
                <a:solidFill>
                  <a:srgbClr val="000000"/>
                </a:solidFill>
                <a:effectLst/>
                <a:latin typeface="Calibri" panose="020F0502020204030204" pitchFamily="34" charset="0"/>
              </a:rPr>
            </a:br>
            <a:br>
              <a:rPr lang="en-GB" sz="1800" b="0" i="0" dirty="0">
                <a:solidFill>
                  <a:srgbClr val="000000"/>
                </a:solidFill>
                <a:effectLst/>
                <a:latin typeface="Calibri" panose="020F0502020204030204" pitchFamily="34" charset="0"/>
              </a:rPr>
            </a:br>
            <a:r>
              <a:rPr lang="en-GB" sz="1800" b="0" i="0" dirty="0">
                <a:solidFill>
                  <a:srgbClr val="000000"/>
                </a:solidFill>
                <a:effectLst/>
                <a:latin typeface="Calibri" panose="020F0502020204030204" pitchFamily="34" charset="0"/>
              </a:rPr>
              <a:t>‘I loved honking my way through things like Swan Lake… Then I got interested in grunge, trashy ‘90s Ibiza anthems and pop. I loved the volume.’ </a:t>
            </a:r>
            <a:br>
              <a:rPr lang="en-GB" sz="1200" b="0" i="0" dirty="0">
                <a:solidFill>
                  <a:srgbClr val="000000"/>
                </a:solidFill>
                <a:effectLst/>
                <a:latin typeface="Segoe UI" panose="020B0502040204020203" pitchFamily="34" charset="0"/>
              </a:rPr>
            </a:br>
            <a:br>
              <a:rPr lang="en-GB" sz="1200" b="0" i="0" dirty="0">
                <a:solidFill>
                  <a:srgbClr val="000000"/>
                </a:solidFill>
                <a:effectLst/>
                <a:latin typeface="Segoe UI" panose="020B0502040204020203" pitchFamily="34" charset="0"/>
              </a:rPr>
            </a:br>
            <a:r>
              <a:rPr lang="en-GB" sz="1800" b="0" i="0" dirty="0">
                <a:solidFill>
                  <a:srgbClr val="000000"/>
                </a:solidFill>
                <a:effectLst/>
                <a:latin typeface="Calibri" panose="020F0502020204030204" pitchFamily="34" charset="0"/>
              </a:rPr>
              <a:t>(Quote taken from a Guardian Interview with Fiona Maddocks 08 July, 2018).  </a:t>
            </a:r>
            <a:endParaRPr lang="en-GB" b="0" i="0" dirty="0">
              <a:solidFill>
                <a:srgbClr val="000000"/>
              </a:solidFill>
              <a:effectLst/>
              <a:latin typeface="Segoe UI" panose="020B0502040204020203" pitchFamily="34" charset="0"/>
            </a:endParaRPr>
          </a:p>
          <a:p>
            <a:pPr marL="0" indent="0" algn="l" rtl="0" fontAlgn="base">
              <a:buFont typeface="Arial" panose="020B0604020202020204" pitchFamily="34" charset="0"/>
              <a:buNone/>
            </a:pPr>
            <a:endParaRPr lang="en-GB" sz="1800" b="0" i="0" dirty="0">
              <a:solidFill>
                <a:srgbClr val="000000"/>
              </a:solidFill>
              <a:effectLst/>
              <a:latin typeface="Calibri" panose="020F0502020204030204" pitchFamily="34" charset="0"/>
            </a:endParaRPr>
          </a:p>
          <a:p>
            <a:pPr marL="0" indent="0" algn="l" rtl="0" fontAlgn="base">
              <a:buFont typeface="Arial" panose="020B0604020202020204" pitchFamily="34" charset="0"/>
              <a:buNone/>
            </a:pPr>
            <a:r>
              <a:rPr lang="en-GB" sz="1800" b="0" i="0" dirty="0">
                <a:solidFill>
                  <a:srgbClr val="000000"/>
                </a:solidFill>
                <a:effectLst/>
                <a:latin typeface="Calibri" panose="020F0502020204030204" pitchFamily="34" charset="0"/>
              </a:rPr>
              <a:t>(3 minutes)</a:t>
            </a:r>
            <a:endParaRPr lang="en-GB" dirty="0"/>
          </a:p>
        </p:txBody>
      </p:sp>
      <p:sp>
        <p:nvSpPr>
          <p:cNvPr id="4" name="Slide Number Placeholder 3"/>
          <p:cNvSpPr>
            <a:spLocks noGrp="1"/>
          </p:cNvSpPr>
          <p:nvPr>
            <p:ph type="sldNum" sz="quarter" idx="5"/>
          </p:nvPr>
        </p:nvSpPr>
        <p:spPr/>
        <p:txBody>
          <a:bodyPr/>
          <a:lstStyle/>
          <a:p>
            <a:fld id="{E441CE72-7751-BB4E-AAAC-BB457DA35E79}" type="slidenum">
              <a:rPr lang="en-US" smtClean="0"/>
              <a:t>6</a:t>
            </a:fld>
            <a:endParaRPr lang="en-US"/>
          </a:p>
        </p:txBody>
      </p:sp>
    </p:spTree>
    <p:extLst>
      <p:ext uri="{BB962C8B-B14F-4D97-AF65-F5344CB8AC3E}">
        <p14:creationId xmlns:p14="http://schemas.microsoft.com/office/powerpoint/2010/main" val="809204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Lesson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Main activity (cont.)</a:t>
            </a:r>
            <a:endParaRPr lang="en-GB" sz="1200" b="1" i="1" dirty="0">
              <a:effectLst/>
              <a:latin typeface="Calibri" panose="020F0502020204030204" pitchFamily="34" charset="0"/>
              <a:ea typeface="Times New Roman" panose="02020603050405020304" pitchFamily="18" charset="0"/>
            </a:endParaRPr>
          </a:p>
          <a:p>
            <a:pPr algn="l" rtl="0" fontAlgn="base"/>
            <a:endParaRPr lang="en-GB" sz="1800" b="0" i="1" dirty="0">
              <a:solidFill>
                <a:srgbClr val="000000"/>
              </a:solidFill>
              <a:effectLst/>
              <a:latin typeface="Calibri" panose="020F0502020204030204" pitchFamily="34" charset="0"/>
            </a:endParaRPr>
          </a:p>
          <a:p>
            <a:pPr algn="l" rtl="0" fontAlgn="base"/>
            <a:r>
              <a:rPr lang="en-GB" sz="1800" b="0" i="1" dirty="0">
                <a:solidFill>
                  <a:srgbClr val="000000"/>
                </a:solidFill>
                <a:effectLst/>
                <a:latin typeface="Calibri" panose="020F0502020204030204" pitchFamily="34" charset="0"/>
              </a:rPr>
              <a:t>Explore Nautilus – first impressions.</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Invite the children to close their eyes and listen to the piece.  </a:t>
            </a: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If you are using the video version, keep it minimised – don’t reveal it yet.  </a:t>
            </a: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Fade the music out at around 2:19. </a:t>
            </a: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Gather the children’s thoughts about the piece: </a:t>
            </a:r>
          </a:p>
          <a:p>
            <a:pPr marL="0" indent="0" algn="l" rtl="0" fontAlgn="base">
              <a:buFont typeface="Arial" panose="020B0604020202020204" pitchFamily="34" charset="0"/>
              <a:buNone/>
            </a:pPr>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marL="1200150" lvl="2" indent="-285750" algn="l" rtl="0" fontAlgn="base">
              <a:buFont typeface="Courier New" panose="02070309020205020404" pitchFamily="49" charset="0"/>
              <a:buChar char="o"/>
            </a:pPr>
            <a:r>
              <a:rPr lang="en-GB" sz="1800" b="0" i="0" dirty="0">
                <a:solidFill>
                  <a:srgbClr val="000000"/>
                </a:solidFill>
                <a:effectLst/>
                <a:latin typeface="Calibri" panose="020F0502020204030204" pitchFamily="34" charset="0"/>
              </a:rPr>
              <a:t>What does it make them think of? </a:t>
            </a:r>
          </a:p>
          <a:p>
            <a:pPr marL="1200150" lvl="2" indent="-285750" algn="l" rtl="0" fontAlgn="base">
              <a:buFont typeface="Courier New" panose="02070309020205020404" pitchFamily="49" charset="0"/>
              <a:buChar char="o"/>
            </a:pPr>
            <a:endParaRPr lang="en-GB" sz="1800" b="0" i="0" dirty="0">
              <a:solidFill>
                <a:srgbClr val="000000"/>
              </a:solidFill>
              <a:effectLst/>
              <a:latin typeface="Calibri" panose="020F0502020204030204" pitchFamily="34" charset="0"/>
            </a:endParaRPr>
          </a:p>
          <a:p>
            <a:pPr marL="1200150" lvl="2" indent="-285750" algn="l" rtl="0" fontAlgn="base">
              <a:buFont typeface="Courier New" panose="02070309020205020404" pitchFamily="49" charset="0"/>
              <a:buChar char="o"/>
            </a:pPr>
            <a:r>
              <a:rPr lang="en-GB" sz="1800" b="0" i="0" dirty="0">
                <a:solidFill>
                  <a:srgbClr val="000000"/>
                </a:solidFill>
                <a:effectLst/>
                <a:latin typeface="Calibri" panose="020F0502020204030204" pitchFamily="34" charset="0"/>
              </a:rPr>
              <a:t>How does it make them feel?  </a:t>
            </a:r>
          </a:p>
          <a:p>
            <a:pPr marL="0" indent="0" algn="l" rtl="0" fontAlgn="base">
              <a:buFont typeface="Arial" panose="020B0604020202020204" pitchFamily="34" charset="0"/>
              <a:buNone/>
            </a:pPr>
            <a:endParaRPr lang="en-GB" sz="1800" b="0" i="0" dirty="0">
              <a:solidFill>
                <a:srgbClr val="000000"/>
              </a:solidFill>
              <a:effectLst/>
              <a:latin typeface="Calibri" panose="020F0502020204030204" pitchFamily="34" charset="0"/>
            </a:endParaRPr>
          </a:p>
          <a:p>
            <a:pPr marL="0" indent="0" algn="l" rtl="0" fontAlgn="base">
              <a:buFont typeface="Arial" panose="020B0604020202020204" pitchFamily="34" charset="0"/>
              <a:buNone/>
            </a:pPr>
            <a:r>
              <a:rPr lang="en-GB" sz="1800" b="0" i="0" dirty="0">
                <a:solidFill>
                  <a:srgbClr val="000000"/>
                </a:solidFill>
                <a:effectLst/>
                <a:latin typeface="Calibri" panose="020F0502020204030204" pitchFamily="34" charset="0"/>
              </a:rPr>
              <a:t>(5 minutes)</a:t>
            </a:r>
            <a:endParaRPr lang="en-GB" dirty="0"/>
          </a:p>
        </p:txBody>
      </p:sp>
      <p:sp>
        <p:nvSpPr>
          <p:cNvPr id="4" name="Slide Number Placeholder 3"/>
          <p:cNvSpPr>
            <a:spLocks noGrp="1"/>
          </p:cNvSpPr>
          <p:nvPr>
            <p:ph type="sldNum" sz="quarter" idx="5"/>
          </p:nvPr>
        </p:nvSpPr>
        <p:spPr/>
        <p:txBody>
          <a:bodyPr/>
          <a:lstStyle/>
          <a:p>
            <a:fld id="{E441CE72-7751-BB4E-AAAC-BB457DA35E79}" type="slidenum">
              <a:rPr lang="en-US" smtClean="0"/>
              <a:t>7</a:t>
            </a:fld>
            <a:endParaRPr lang="en-US"/>
          </a:p>
        </p:txBody>
      </p:sp>
    </p:spTree>
    <p:extLst>
      <p:ext uri="{BB962C8B-B14F-4D97-AF65-F5344CB8AC3E}">
        <p14:creationId xmlns:p14="http://schemas.microsoft.com/office/powerpoint/2010/main" val="1766009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Lesson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Main activity (cont.)</a:t>
            </a:r>
            <a:endParaRPr lang="en-GB" sz="1200" b="1" i="1" dirty="0">
              <a:effectLst/>
              <a:latin typeface="Calibri" panose="020F0502020204030204" pitchFamily="34" charset="0"/>
              <a:ea typeface="Times New Roman" panose="02020603050405020304" pitchFamily="18" charset="0"/>
            </a:endParaRPr>
          </a:p>
          <a:p>
            <a:pPr marL="285750" indent="-285750" algn="l" rtl="0" fontAlgn="base">
              <a:buFont typeface="Arial" panose="020B0604020202020204" pitchFamily="34" charset="0"/>
              <a:buChar char="•"/>
            </a:pPr>
            <a:endParaRPr lang="en-GB" b="0" i="0" dirty="0">
              <a:solidFill>
                <a:srgbClr val="000000"/>
              </a:solidFill>
              <a:effectLst/>
              <a:latin typeface="Segoe UI" panose="020B0502040204020203" pitchFamily="34" charset="0"/>
            </a:endParaRPr>
          </a:p>
          <a:p>
            <a:pPr marL="0" indent="0" algn="l" rtl="0" fontAlgn="base">
              <a:buFont typeface="Arial" panose="020B0604020202020204" pitchFamily="34" charset="0"/>
              <a:buNone/>
            </a:pPr>
            <a:r>
              <a:rPr lang="en-GB" sz="1800" b="0" i="1" dirty="0">
                <a:solidFill>
                  <a:srgbClr val="000000"/>
                </a:solidFill>
                <a:effectLst/>
                <a:latin typeface="Calibri" panose="020F0502020204030204" pitchFamily="34" charset="0"/>
              </a:rPr>
              <a:t>Explore Nautilus – feel the beat using whole body movements.</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Practise some gestures before putting them together with the music. </a:t>
            </a: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A throbbing beat runs throughout the piece. Explore ways of showing this steady beat on different levels: </a:t>
            </a:r>
          </a:p>
          <a:p>
            <a:pPr marL="457200" lvl="1" indent="0" algn="l" rtl="0" fontAlgn="base">
              <a:buFont typeface="Arial" panose="020B0604020202020204" pitchFamily="34" charset="0"/>
              <a:buNone/>
            </a:pPr>
            <a:endParaRPr lang="en-GB" b="0" i="0" dirty="0">
              <a:solidFill>
                <a:srgbClr val="000000"/>
              </a:solidFill>
              <a:effectLst/>
              <a:latin typeface="Segoe UI" panose="020B0502040204020203" pitchFamily="34" charset="0"/>
            </a:endParaRPr>
          </a:p>
          <a:p>
            <a:pPr marL="1200150" lvl="2" indent="-285750" algn="l" rtl="0" fontAlgn="base">
              <a:buFont typeface="Courier New" panose="02070309020205020404" pitchFamily="49" charset="0"/>
              <a:buChar char="o"/>
            </a:pPr>
            <a:r>
              <a:rPr lang="en-GB" sz="1800" b="0" i="0" dirty="0">
                <a:solidFill>
                  <a:srgbClr val="000000"/>
                </a:solidFill>
                <a:effectLst/>
                <a:latin typeface="Calibri" panose="020F0502020204030204" pitchFamily="34" charset="0"/>
              </a:rPr>
              <a:t>First, invite the children to find ways of moving to a steady beat when crouching down, low to the floor. You might try tapping the floor to the beat or performing low waving movements or finger flicks. </a:t>
            </a:r>
          </a:p>
          <a:p>
            <a:pPr marL="1200150" lvl="2" indent="-285750" algn="l" rtl="0" fontAlgn="base">
              <a:buFont typeface="Courier New" panose="02070309020205020404" pitchFamily="49" charset="0"/>
              <a:buChar char="o"/>
            </a:pPr>
            <a:endParaRPr lang="en-GB" sz="1800" b="0" i="0" dirty="0">
              <a:solidFill>
                <a:srgbClr val="000000"/>
              </a:solidFill>
              <a:effectLst/>
              <a:latin typeface="Calibri" panose="020F0502020204030204" pitchFamily="34" charset="0"/>
            </a:endParaRPr>
          </a:p>
          <a:p>
            <a:pPr marL="1200150" lvl="2" indent="-285750" algn="l" rtl="0" fontAlgn="base">
              <a:buFont typeface="Courier New" panose="02070309020205020404" pitchFamily="49" charset="0"/>
              <a:buChar char="o"/>
            </a:pPr>
            <a:r>
              <a:rPr lang="en-GB" sz="1800" b="0" i="0" dirty="0">
                <a:solidFill>
                  <a:srgbClr val="000000"/>
                </a:solidFill>
                <a:effectLst/>
                <a:latin typeface="Calibri" panose="020F0502020204030204" pitchFamily="34" charset="0"/>
              </a:rPr>
              <a:t>Next, show the beat up high. You could wave your hands in the air to the beat. </a:t>
            </a:r>
          </a:p>
          <a:p>
            <a:pPr marL="1200150" lvl="2" indent="-285750" algn="l" rtl="0" fontAlgn="base">
              <a:buFont typeface="Courier New" panose="02070309020205020404" pitchFamily="49" charset="0"/>
              <a:buChar char="o"/>
            </a:pPr>
            <a:endParaRPr lang="en-GB" sz="1800" b="0" i="0" dirty="0">
              <a:solidFill>
                <a:srgbClr val="000000"/>
              </a:solidFill>
              <a:effectLst/>
              <a:latin typeface="Calibri" panose="020F0502020204030204" pitchFamily="34" charset="0"/>
            </a:endParaRPr>
          </a:p>
          <a:p>
            <a:pPr marL="1200150" lvl="2" indent="-285750" algn="l" rtl="0" fontAlgn="base">
              <a:buFont typeface="Courier New" panose="02070309020205020404" pitchFamily="49" charset="0"/>
              <a:buChar char="o"/>
            </a:pPr>
            <a:r>
              <a:rPr lang="en-GB" sz="1800" b="0" i="0" dirty="0">
                <a:solidFill>
                  <a:srgbClr val="000000"/>
                </a:solidFill>
                <a:effectLst/>
                <a:latin typeface="Calibri" panose="020F0502020204030204" pitchFamily="34" charset="0"/>
              </a:rPr>
              <a:t>Then find ways of moving from low to high, and high to low whilst keeping the beat. </a:t>
            </a:r>
          </a:p>
          <a:p>
            <a:pPr marL="1200150" lvl="2" indent="-285750" algn="l" rtl="0" fontAlgn="base">
              <a:buFont typeface="Courier New" panose="02070309020205020404" pitchFamily="49" charset="0"/>
              <a:buChar char="o"/>
            </a:pPr>
            <a:endParaRPr lang="en-GB" sz="1800" b="0" i="0" dirty="0">
              <a:solidFill>
                <a:srgbClr val="000000"/>
              </a:solidFill>
              <a:effectLst/>
              <a:latin typeface="Calibri" panose="020F0502020204030204" pitchFamily="34" charset="0"/>
            </a:endParaRPr>
          </a:p>
          <a:p>
            <a:pPr marL="1200150" lvl="2" indent="-285750" algn="l" rtl="0" fontAlgn="base">
              <a:buFont typeface="Courier New" panose="02070309020205020404" pitchFamily="49" charset="0"/>
              <a:buChar char="o"/>
            </a:pPr>
            <a:r>
              <a:rPr lang="en-GB" sz="1800" b="0" i="0" dirty="0">
                <a:solidFill>
                  <a:srgbClr val="000000"/>
                </a:solidFill>
                <a:effectLst/>
                <a:latin typeface="Calibri" panose="020F0502020204030204" pitchFamily="34" charset="0"/>
              </a:rPr>
              <a:t>You could experiment with zig zagging or twisting movements, rising upwards.     </a:t>
            </a:r>
          </a:p>
          <a:p>
            <a:pPr algn="l" rtl="0" fontAlgn="base"/>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(5 minutes) </a:t>
            </a:r>
            <a:endParaRPr lang="en-GB" dirty="0"/>
          </a:p>
        </p:txBody>
      </p:sp>
      <p:sp>
        <p:nvSpPr>
          <p:cNvPr id="4" name="Slide Number Placeholder 3"/>
          <p:cNvSpPr>
            <a:spLocks noGrp="1"/>
          </p:cNvSpPr>
          <p:nvPr>
            <p:ph type="sldNum" sz="quarter" idx="5"/>
          </p:nvPr>
        </p:nvSpPr>
        <p:spPr/>
        <p:txBody>
          <a:bodyPr/>
          <a:lstStyle/>
          <a:p>
            <a:fld id="{E441CE72-7751-BB4E-AAAC-BB457DA35E79}" type="slidenum">
              <a:rPr lang="en-US" smtClean="0"/>
              <a:t>8</a:t>
            </a:fld>
            <a:endParaRPr lang="en-US"/>
          </a:p>
        </p:txBody>
      </p:sp>
    </p:spTree>
    <p:extLst>
      <p:ext uri="{BB962C8B-B14F-4D97-AF65-F5344CB8AC3E}">
        <p14:creationId xmlns:p14="http://schemas.microsoft.com/office/powerpoint/2010/main" val="2685191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Lesson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Main activity (cont.)</a:t>
            </a:r>
            <a:endParaRPr lang="en-GB" sz="1200" b="1" i="1" dirty="0">
              <a:effectLst/>
              <a:latin typeface="Calibri" panose="020F0502020204030204" pitchFamily="34" charset="0"/>
              <a:ea typeface="Times New Roman" panose="02020603050405020304" pitchFamily="18" charset="0"/>
            </a:endParaRPr>
          </a:p>
          <a:p>
            <a:pPr algn="l" rtl="0" fontAlgn="base"/>
            <a:endParaRPr lang="en-GB" sz="1800" b="0" i="1" dirty="0">
              <a:solidFill>
                <a:srgbClr val="000000"/>
              </a:solidFill>
              <a:effectLst/>
              <a:latin typeface="Calibri" panose="020F0502020204030204" pitchFamily="34" charset="0"/>
            </a:endParaRPr>
          </a:p>
          <a:p>
            <a:pPr algn="l" rtl="0" fontAlgn="base"/>
            <a:r>
              <a:rPr lang="en-GB" sz="1800" b="0" i="1" dirty="0">
                <a:solidFill>
                  <a:srgbClr val="000000"/>
                </a:solidFill>
                <a:effectLst/>
                <a:latin typeface="Calibri" panose="020F0502020204030204" pitchFamily="34" charset="0"/>
              </a:rPr>
              <a:t>Explore Nautilus– match movements to the music.</a:t>
            </a:r>
            <a:r>
              <a:rPr lang="en-GB" sz="1800" b="0" i="0" dirty="0">
                <a:solidFill>
                  <a:srgbClr val="000000"/>
                </a:solidFill>
                <a:effectLst/>
                <a:latin typeface="Calibri" panose="020F0502020204030204" pitchFamily="34" charset="0"/>
              </a:rPr>
              <a:t> </a:t>
            </a:r>
            <a:endParaRPr lang="en-GB" sz="2800" b="0" i="0" dirty="0">
              <a:solidFill>
                <a:srgbClr val="000000"/>
              </a:solidFill>
              <a:effectLst/>
              <a:latin typeface="Segoe UI" panose="020B0502040204020203" pitchFamily="34" charset="0"/>
            </a:endParaRP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Listen again to the music, focusing on the low, high, and rising sounds within the piece. </a:t>
            </a: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Match the movements practised with the gestures in the music. </a:t>
            </a: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Use the listening map as a guide, displaying it on the board for all to see.  </a:t>
            </a:r>
          </a:p>
          <a:p>
            <a:pPr marL="742950" lvl="1" indent="-285750" algn="l" rtl="0" fontAlgn="base">
              <a:buFont typeface="Symbol" panose="05050102010706020507" pitchFamily="18" charset="2"/>
              <a:buChar char="·"/>
            </a:pPr>
            <a:endParaRPr lang="en-GB" sz="1800" b="0" i="0" dirty="0">
              <a:solidFill>
                <a:srgbClr val="000000"/>
              </a:solidFill>
              <a:effectLst/>
              <a:latin typeface="Calibri" panose="020F0502020204030204" pitchFamily="34" charset="0"/>
            </a:endParaRPr>
          </a:p>
          <a:p>
            <a:pPr marL="742950" lvl="1" indent="-285750" algn="l" rtl="0" fontAlgn="base">
              <a:buFont typeface="Symbol" panose="05050102010706020507" pitchFamily="18" charset="2"/>
              <a:buChar char="·"/>
            </a:pPr>
            <a:r>
              <a:rPr lang="en-GB" sz="1800" b="0" i="0" dirty="0">
                <a:solidFill>
                  <a:srgbClr val="000000"/>
                </a:solidFill>
                <a:effectLst/>
                <a:latin typeface="Calibri" panose="020F0502020204030204" pitchFamily="34" charset="0"/>
              </a:rPr>
              <a:t>This might take a bit of time and pupils might need encouragement to move freely, so be prepared to demonstrate some moves, as the adult in the room.  </a:t>
            </a:r>
          </a:p>
          <a:p>
            <a:pPr algn="l" rtl="0" fontAlgn="base"/>
            <a:r>
              <a:rPr lang="en-GB" sz="1800" b="0" i="0" dirty="0">
                <a:solidFill>
                  <a:srgbClr val="000000"/>
                </a:solidFill>
                <a:effectLst/>
                <a:latin typeface="Calibri" panose="020F0502020204030204" pitchFamily="34" charset="0"/>
              </a:rPr>
              <a:t> </a:t>
            </a:r>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(5 minutes) </a:t>
            </a:r>
            <a:endParaRPr lang="en-GB" dirty="0"/>
          </a:p>
        </p:txBody>
      </p:sp>
      <p:sp>
        <p:nvSpPr>
          <p:cNvPr id="4" name="Slide Number Placeholder 3"/>
          <p:cNvSpPr>
            <a:spLocks noGrp="1"/>
          </p:cNvSpPr>
          <p:nvPr>
            <p:ph type="sldNum" sz="quarter" idx="5"/>
          </p:nvPr>
        </p:nvSpPr>
        <p:spPr/>
        <p:txBody>
          <a:bodyPr/>
          <a:lstStyle/>
          <a:p>
            <a:fld id="{E441CE72-7751-BB4E-AAAC-BB457DA35E79}" type="slidenum">
              <a:rPr lang="en-US" smtClean="0"/>
              <a:t>9</a:t>
            </a:fld>
            <a:endParaRPr lang="en-US"/>
          </a:p>
        </p:txBody>
      </p:sp>
    </p:spTree>
    <p:extLst>
      <p:ext uri="{BB962C8B-B14F-4D97-AF65-F5344CB8AC3E}">
        <p14:creationId xmlns:p14="http://schemas.microsoft.com/office/powerpoint/2010/main" val="13361563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15.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Chart&#10;&#10;Description automatically generated">
            <a:extLst>
              <a:ext uri="{FF2B5EF4-FFF2-40B4-BE49-F238E27FC236}">
                <a16:creationId xmlns:a16="http://schemas.microsoft.com/office/drawing/2014/main" id="{3EFF75D7-B6E8-4D34-987A-6A8870D630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B9D7CEF-5E30-44EF-AFEB-F331E24EC1C9}"/>
              </a:ext>
            </a:extLst>
          </p:cNvPr>
          <p:cNvSpPr>
            <a:spLocks noGrp="1"/>
          </p:cNvSpPr>
          <p:nvPr>
            <p:ph type="ctrTitle" hasCustomPrompt="1"/>
          </p:nvPr>
        </p:nvSpPr>
        <p:spPr>
          <a:xfrm>
            <a:off x="5900275" y="1405628"/>
            <a:ext cx="5277187" cy="2075143"/>
          </a:xfrm>
        </p:spPr>
        <p:txBody>
          <a:bodyPr anchor="b">
            <a:normAutofit/>
          </a:bodyPr>
          <a:lstStyle>
            <a:lvl1pPr algn="l">
              <a:defRPr sz="6600" i="1">
                <a:solidFill>
                  <a:schemeClr val="bg1"/>
                </a:solidFill>
                <a:latin typeface="Century Gothic" panose="020B0502020202020204" pitchFamily="34" charset="0"/>
              </a:defRPr>
            </a:lvl1pPr>
          </a:lstStyle>
          <a:p>
            <a:r>
              <a:rPr lang="en-US"/>
              <a:t>Unit title</a:t>
            </a:r>
          </a:p>
        </p:txBody>
      </p:sp>
      <p:sp>
        <p:nvSpPr>
          <p:cNvPr id="3" name="Subtitle 2">
            <a:extLst>
              <a:ext uri="{FF2B5EF4-FFF2-40B4-BE49-F238E27FC236}">
                <a16:creationId xmlns:a16="http://schemas.microsoft.com/office/drawing/2014/main" id="{A4C7659E-C92B-43E6-8827-A1C520FC98E3}"/>
              </a:ext>
            </a:extLst>
          </p:cNvPr>
          <p:cNvSpPr>
            <a:spLocks noGrp="1"/>
          </p:cNvSpPr>
          <p:nvPr>
            <p:ph type="subTitle" idx="1" hasCustomPrompt="1"/>
          </p:nvPr>
        </p:nvSpPr>
        <p:spPr>
          <a:xfrm>
            <a:off x="5900272" y="4258764"/>
            <a:ext cx="5277189" cy="557309"/>
          </a:xfrm>
        </p:spPr>
        <p:txBody>
          <a:bodyPr>
            <a:normAutofit/>
          </a:bodyPr>
          <a:lstStyle>
            <a:lvl1pPr marL="0" indent="0" algn="l">
              <a:buNone/>
              <a:defRPr sz="320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Year X</a:t>
            </a:r>
          </a:p>
        </p:txBody>
      </p:sp>
      <p:sp>
        <p:nvSpPr>
          <p:cNvPr id="9" name="Subtitle 2">
            <a:extLst>
              <a:ext uri="{FF2B5EF4-FFF2-40B4-BE49-F238E27FC236}">
                <a16:creationId xmlns:a16="http://schemas.microsoft.com/office/drawing/2014/main" id="{FAFF4E92-262D-442F-91FF-9B4E0BF52213}"/>
              </a:ext>
            </a:extLst>
          </p:cNvPr>
          <p:cNvSpPr txBox="1">
            <a:spLocks/>
          </p:cNvSpPr>
          <p:nvPr userDrawn="1"/>
        </p:nvSpPr>
        <p:spPr>
          <a:xfrm>
            <a:off x="5900273" y="3734349"/>
            <a:ext cx="5277189" cy="549492"/>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200">
                <a:solidFill>
                  <a:schemeClr val="bg1"/>
                </a:solidFill>
                <a:latin typeface="Century Gothic" panose="020B0502020202020204" pitchFamily="34" charset="0"/>
              </a:rPr>
              <a:t>Sing Up Music</a:t>
            </a:r>
          </a:p>
        </p:txBody>
      </p:sp>
      <p:pic>
        <p:nvPicPr>
          <p:cNvPr id="10" name="Picture 9" descr="Logo, company name&#10;&#10;Description automatically generated">
            <a:extLst>
              <a:ext uri="{FF2B5EF4-FFF2-40B4-BE49-F238E27FC236}">
                <a16:creationId xmlns:a16="http://schemas.microsoft.com/office/drawing/2014/main" id="{63148B3E-47C4-4892-8590-1886E69D19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03843" y="5401536"/>
            <a:ext cx="1273620" cy="546283"/>
          </a:xfrm>
          <a:prstGeom prst="rect">
            <a:avLst/>
          </a:prstGeom>
        </p:spPr>
      </p:pic>
      <p:sp>
        <p:nvSpPr>
          <p:cNvPr id="11" name="TextBox 10">
            <a:extLst>
              <a:ext uri="{FF2B5EF4-FFF2-40B4-BE49-F238E27FC236}">
                <a16:creationId xmlns:a16="http://schemas.microsoft.com/office/drawing/2014/main" id="{506ED3D2-1117-924C-95CE-BFDC6BB6B175}"/>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Century Gothic" panose="020B0502020202020204" pitchFamily="34" charset="0"/>
              </a:rPr>
              <a:t>© Sing Up</a:t>
            </a:r>
          </a:p>
        </p:txBody>
      </p:sp>
      <p:sp>
        <p:nvSpPr>
          <p:cNvPr id="15" name="Picture Placeholder 14">
            <a:extLst>
              <a:ext uri="{FF2B5EF4-FFF2-40B4-BE49-F238E27FC236}">
                <a16:creationId xmlns:a16="http://schemas.microsoft.com/office/drawing/2014/main" id="{B2B1D8E1-80C3-E149-AE67-5C6AD56CFB69}"/>
              </a:ext>
            </a:extLst>
          </p:cNvPr>
          <p:cNvSpPr>
            <a:spLocks noGrp="1"/>
          </p:cNvSpPr>
          <p:nvPr>
            <p:ph type="pic" sz="quarter" idx="10" hasCustomPrompt="1"/>
          </p:nvPr>
        </p:nvSpPr>
        <p:spPr>
          <a:xfrm>
            <a:off x="1014537" y="1392451"/>
            <a:ext cx="4441883" cy="4073097"/>
          </a:xfrm>
        </p:spPr>
        <p:txBody>
          <a:bodyPr/>
          <a:lstStyle>
            <a:lvl1pPr marL="0" indent="0">
              <a:buNone/>
              <a:defRPr>
                <a:latin typeface="Century Gothic" panose="020B0502020202020204" pitchFamily="34" charset="0"/>
              </a:defRPr>
            </a:lvl1pPr>
          </a:lstStyle>
          <a:p>
            <a:r>
              <a:rPr lang="en-US"/>
              <a:t>Click to insert image</a:t>
            </a:r>
          </a:p>
        </p:txBody>
      </p:sp>
      <p:sp>
        <p:nvSpPr>
          <p:cNvPr id="12" name="TextBox 11">
            <a:extLst>
              <a:ext uri="{FF2B5EF4-FFF2-40B4-BE49-F238E27FC236}">
                <a16:creationId xmlns:a16="http://schemas.microsoft.com/office/drawing/2014/main" id="{D676B964-4369-E1B1-94A3-00047FEAEEBA}"/>
              </a:ext>
            </a:extLst>
          </p:cNvPr>
          <p:cNvSpPr txBox="1"/>
          <p:nvPr userDrawn="1"/>
        </p:nvSpPr>
        <p:spPr>
          <a:xfrm>
            <a:off x="9528424" y="6432113"/>
            <a:ext cx="2743200" cy="307777"/>
          </a:xfrm>
          <a:prstGeom prst="rect">
            <a:avLst/>
          </a:prstGeom>
          <a:noFill/>
        </p:spPr>
        <p:txBody>
          <a:bodyPr wrap="square" rtlCol="0">
            <a:spAutoFit/>
          </a:bodyPr>
          <a:lstStyle/>
          <a:p>
            <a:r>
              <a:rPr lang="en-US" sz="1400">
                <a:solidFill>
                  <a:schemeClr val="tx1">
                    <a:lumMod val="50000"/>
                    <a:lumOff val="50000"/>
                  </a:schemeClr>
                </a:solidFill>
                <a:latin typeface="Century Gothic" panose="020B0502020202020204" pitchFamily="34" charset="0"/>
              </a:rPr>
              <a:t>www.singup.org</a:t>
            </a:r>
          </a:p>
        </p:txBody>
      </p:sp>
    </p:spTree>
    <p:extLst>
      <p:ext uri="{BB962C8B-B14F-4D97-AF65-F5344CB8AC3E}">
        <p14:creationId xmlns:p14="http://schemas.microsoft.com/office/powerpoint/2010/main" val="1977197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11BA64FB-B4D0-B044-88B2-5435F57FD0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descr="Logo, company name&#10;&#10;Description automatically generated">
            <a:extLst>
              <a:ext uri="{FF2B5EF4-FFF2-40B4-BE49-F238E27FC236}">
                <a16:creationId xmlns:a16="http://schemas.microsoft.com/office/drawing/2014/main" id="{DDF69D40-9520-1749-A15C-CE17D53A33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03843" y="5401536"/>
            <a:ext cx="1273620" cy="546283"/>
          </a:xfrm>
          <a:prstGeom prst="rect">
            <a:avLst/>
          </a:prstGeom>
        </p:spPr>
      </p:pic>
      <p:sp>
        <p:nvSpPr>
          <p:cNvPr id="9" name="TextBox 8">
            <a:extLst>
              <a:ext uri="{FF2B5EF4-FFF2-40B4-BE49-F238E27FC236}">
                <a16:creationId xmlns:a16="http://schemas.microsoft.com/office/drawing/2014/main" id="{6CBC8C51-09A4-BD4C-960B-1C882F966670}"/>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Century Gothic" panose="020B0502020202020204" pitchFamily="34" charset="0"/>
              </a:rPr>
              <a:t>© Sing Up</a:t>
            </a:r>
          </a:p>
        </p:txBody>
      </p:sp>
      <p:sp>
        <p:nvSpPr>
          <p:cNvPr id="10" name="TextBox 9">
            <a:extLst>
              <a:ext uri="{FF2B5EF4-FFF2-40B4-BE49-F238E27FC236}">
                <a16:creationId xmlns:a16="http://schemas.microsoft.com/office/drawing/2014/main" id="{7CDCC99B-250A-9644-910A-2D1BE2EC315D}"/>
              </a:ext>
            </a:extLst>
          </p:cNvPr>
          <p:cNvSpPr txBox="1"/>
          <p:nvPr userDrawn="1"/>
        </p:nvSpPr>
        <p:spPr>
          <a:xfrm>
            <a:off x="8610600" y="6409829"/>
            <a:ext cx="2743200" cy="307777"/>
          </a:xfrm>
          <a:prstGeom prst="rect">
            <a:avLst/>
          </a:prstGeom>
          <a:noFill/>
        </p:spPr>
        <p:txBody>
          <a:bodyPr wrap="square" rtlCol="0">
            <a:spAutoFit/>
          </a:bodyPr>
          <a:lstStyle/>
          <a:p>
            <a:pPr algn="r"/>
            <a:r>
              <a:rPr lang="en-US" sz="1400">
                <a:solidFill>
                  <a:schemeClr val="tx1">
                    <a:lumMod val="50000"/>
                    <a:lumOff val="50000"/>
                  </a:schemeClr>
                </a:solidFill>
                <a:latin typeface="Century Gothic" panose="020B0502020202020204" pitchFamily="34" charset="0"/>
              </a:rPr>
              <a:t>www.singup.org     </a:t>
            </a:r>
            <a:fld id="{909BFF72-46F0-2E4F-9EEC-18544991CDB8}" type="slidenum">
              <a:rPr lang="en-US" sz="1400" smtClean="0">
                <a:solidFill>
                  <a:schemeClr val="tx1">
                    <a:lumMod val="50000"/>
                    <a:lumOff val="50000"/>
                  </a:schemeClr>
                </a:solidFill>
                <a:latin typeface="Century Gothic" panose="020B0502020202020204" pitchFamily="34" charset="0"/>
              </a:rPr>
              <a:t>‹#›</a:t>
            </a:fld>
            <a:endParaRPr lang="en-US" sz="1400">
              <a:solidFill>
                <a:schemeClr val="tx1">
                  <a:lumMod val="50000"/>
                  <a:lumOff val="50000"/>
                </a:schemeClr>
              </a:solidFill>
              <a:latin typeface="Century Gothic" panose="020B0502020202020204" pitchFamily="34" charset="0"/>
            </a:endParaRPr>
          </a:p>
        </p:txBody>
      </p:sp>
      <p:sp>
        <p:nvSpPr>
          <p:cNvPr id="13" name="Title 1">
            <a:extLst>
              <a:ext uri="{FF2B5EF4-FFF2-40B4-BE49-F238E27FC236}">
                <a16:creationId xmlns:a16="http://schemas.microsoft.com/office/drawing/2014/main" id="{2AF62239-E1CA-2642-9A96-87E1E5728076}"/>
              </a:ext>
            </a:extLst>
          </p:cNvPr>
          <p:cNvSpPr>
            <a:spLocks noGrp="1"/>
          </p:cNvSpPr>
          <p:nvPr>
            <p:ph type="title"/>
          </p:nvPr>
        </p:nvSpPr>
        <p:spPr>
          <a:xfrm>
            <a:off x="1195298" y="920952"/>
            <a:ext cx="9749786" cy="1325563"/>
          </a:xfrm>
        </p:spPr>
        <p:txBody>
          <a:bodyPr>
            <a:normAutofit/>
          </a:bodyPr>
          <a:lstStyle>
            <a:lvl1pPr marL="0" algn="l" defTabSz="914400" rtl="0" eaLnBrk="1" latinLnBrk="0" hangingPunct="1">
              <a:lnSpc>
                <a:spcPct val="90000"/>
              </a:lnSpc>
              <a:spcBef>
                <a:spcPct val="0"/>
              </a:spcBef>
              <a:buNone/>
              <a:defRPr lang="en-US" sz="4800" kern="1200" dirty="0">
                <a:solidFill>
                  <a:srgbClr val="FFFFFF"/>
                </a:solidFill>
                <a:latin typeface="Century Gothic" panose="020B0502020202020204" pitchFamily="34" charset="0"/>
                <a:ea typeface="+mj-ea"/>
                <a:cs typeface="+mj-cs"/>
              </a:defRPr>
            </a:lvl1pPr>
          </a:lstStyle>
          <a:p>
            <a:r>
              <a:rPr lang="en-US"/>
              <a:t>Click to edit Master title style</a:t>
            </a:r>
          </a:p>
        </p:txBody>
      </p:sp>
      <p:sp>
        <p:nvSpPr>
          <p:cNvPr id="14" name="Content Placeholder 2">
            <a:extLst>
              <a:ext uri="{FF2B5EF4-FFF2-40B4-BE49-F238E27FC236}">
                <a16:creationId xmlns:a16="http://schemas.microsoft.com/office/drawing/2014/main" id="{E60B898B-1DC5-C84E-A608-C574B0E51212}"/>
              </a:ext>
            </a:extLst>
          </p:cNvPr>
          <p:cNvSpPr>
            <a:spLocks noGrp="1"/>
          </p:cNvSpPr>
          <p:nvPr>
            <p:ph idx="1"/>
          </p:nvPr>
        </p:nvSpPr>
        <p:spPr>
          <a:xfrm>
            <a:off x="1212504" y="2948684"/>
            <a:ext cx="9749786" cy="2989304"/>
          </a:xfrm>
        </p:spPr>
        <p:txBody>
          <a:bodyPr/>
          <a:lstStyle>
            <a:lvl1pPr marL="457200" indent="-457200">
              <a:buFontTx/>
              <a:buBlip>
                <a:blip r:embed="rId4"/>
              </a:buBlip>
              <a:tabLst/>
              <a:defRPr sz="2400">
                <a:latin typeface="Century Gothic" panose="020B0502020202020204" pitchFamily="34" charset="0"/>
              </a:defRPr>
            </a:lvl1pPr>
            <a:lvl2pPr>
              <a:defRPr sz="2000">
                <a:latin typeface="Century Gothic" panose="020B0502020202020204" pitchFamily="34" charset="0"/>
              </a:defRPr>
            </a:lvl2pPr>
            <a:lvl3pPr>
              <a:defRPr sz="1800">
                <a:latin typeface="Century Gothic" panose="020B0502020202020204" pitchFamily="34" charset="0"/>
              </a:defRPr>
            </a:lvl3pPr>
            <a:lvl4pPr>
              <a:defRPr sz="1600">
                <a:latin typeface="Century Gothic" panose="020B0502020202020204" pitchFamily="34" charset="0"/>
              </a:defRPr>
            </a:lvl4pPr>
            <a:lvl5pPr>
              <a:defRPr sz="1400">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9E70A1DE-55D5-2903-2D10-411CB870FA91}"/>
              </a:ext>
            </a:extLst>
          </p:cNvPr>
          <p:cNvSpPr txBox="1">
            <a:spLocks/>
          </p:cNvSpPr>
          <p:nvPr userDrawn="1"/>
        </p:nvSpPr>
        <p:spPr>
          <a:xfrm>
            <a:off x="1195298" y="2149374"/>
            <a:ext cx="9749786" cy="568984"/>
          </a:xfrm>
          <a:prstGeom prst="rect">
            <a:avLst/>
          </a:prstGeom>
        </p:spPr>
        <p:txBody>
          <a:bodyPr vert="horz" lIns="91440" tIns="45720" rIns="91440" bIns="45720" rtlCol="0" anchor="ctr">
            <a:normAutofit/>
          </a:bodyPr>
          <a:lstStyle>
            <a:lvl1pPr marL="0" algn="l" defTabSz="914400" rtl="0" eaLnBrk="1" latinLnBrk="0" hangingPunct="1">
              <a:lnSpc>
                <a:spcPct val="90000"/>
              </a:lnSpc>
              <a:spcBef>
                <a:spcPct val="0"/>
              </a:spcBef>
              <a:buNone/>
              <a:defRPr lang="en-US" sz="4800" b="0" i="0" kern="1200" dirty="0">
                <a:solidFill>
                  <a:srgbClr val="FFFFFF"/>
                </a:solidFill>
                <a:latin typeface="Century Gothic" panose="020B0502020202020204" pitchFamily="34" charset="0"/>
                <a:ea typeface="+mj-ea"/>
                <a:cs typeface="+mj-cs"/>
              </a:defRPr>
            </a:lvl1pPr>
          </a:lstStyle>
          <a:p>
            <a:endParaRPr lang="en-US" sz="3200" b="1"/>
          </a:p>
        </p:txBody>
      </p:sp>
    </p:spTree>
    <p:extLst>
      <p:ext uri="{BB962C8B-B14F-4D97-AF65-F5344CB8AC3E}">
        <p14:creationId xmlns:p14="http://schemas.microsoft.com/office/powerpoint/2010/main" val="348806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rcles to contain images">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11BA64FB-B4D0-B044-88B2-5435F57FD0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descr="Logo, company name&#10;&#10;Description automatically generated">
            <a:extLst>
              <a:ext uri="{FF2B5EF4-FFF2-40B4-BE49-F238E27FC236}">
                <a16:creationId xmlns:a16="http://schemas.microsoft.com/office/drawing/2014/main" id="{DDF69D40-9520-1749-A15C-CE17D53A33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03843" y="5401536"/>
            <a:ext cx="1273620" cy="546283"/>
          </a:xfrm>
          <a:prstGeom prst="rect">
            <a:avLst/>
          </a:prstGeom>
        </p:spPr>
      </p:pic>
      <p:sp>
        <p:nvSpPr>
          <p:cNvPr id="9" name="TextBox 8">
            <a:extLst>
              <a:ext uri="{FF2B5EF4-FFF2-40B4-BE49-F238E27FC236}">
                <a16:creationId xmlns:a16="http://schemas.microsoft.com/office/drawing/2014/main" id="{6CBC8C51-09A4-BD4C-960B-1C882F966670}"/>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VAG Rounded Std Light" panose="020F0502020204020204" pitchFamily="34" charset="0"/>
              </a:rPr>
              <a:t>© Sing Up</a:t>
            </a:r>
          </a:p>
        </p:txBody>
      </p:sp>
      <p:sp>
        <p:nvSpPr>
          <p:cNvPr id="10" name="TextBox 9">
            <a:extLst>
              <a:ext uri="{FF2B5EF4-FFF2-40B4-BE49-F238E27FC236}">
                <a16:creationId xmlns:a16="http://schemas.microsoft.com/office/drawing/2014/main" id="{7CDCC99B-250A-9644-910A-2D1BE2EC315D}"/>
              </a:ext>
            </a:extLst>
          </p:cNvPr>
          <p:cNvSpPr txBox="1"/>
          <p:nvPr userDrawn="1"/>
        </p:nvSpPr>
        <p:spPr>
          <a:xfrm>
            <a:off x="8610600" y="6409829"/>
            <a:ext cx="2743200" cy="307777"/>
          </a:xfrm>
          <a:prstGeom prst="rect">
            <a:avLst/>
          </a:prstGeom>
          <a:noFill/>
        </p:spPr>
        <p:txBody>
          <a:bodyPr wrap="square" rtlCol="0">
            <a:spAutoFit/>
          </a:bodyPr>
          <a:lstStyle/>
          <a:p>
            <a:pPr algn="r"/>
            <a:fld id="{909BFF72-46F0-2E4F-9EEC-18544991CDB8}" type="slidenum">
              <a:rPr lang="en-US" sz="1400" smtClean="0">
                <a:solidFill>
                  <a:schemeClr val="tx1">
                    <a:lumMod val="50000"/>
                    <a:lumOff val="50000"/>
                  </a:schemeClr>
                </a:solidFill>
                <a:latin typeface="VAG Rounded Std Light" panose="020F0502020204020204" pitchFamily="34" charset="0"/>
              </a:rPr>
              <a:t>‹#›</a:t>
            </a:fld>
            <a:endParaRPr lang="en-US" sz="1400">
              <a:solidFill>
                <a:schemeClr val="tx1">
                  <a:lumMod val="50000"/>
                  <a:lumOff val="50000"/>
                </a:schemeClr>
              </a:solidFill>
              <a:latin typeface="VAG Rounded Std Light" panose="020F0502020204020204" pitchFamily="34" charset="0"/>
            </a:endParaRPr>
          </a:p>
        </p:txBody>
      </p:sp>
      <p:sp>
        <p:nvSpPr>
          <p:cNvPr id="13" name="Title 1">
            <a:extLst>
              <a:ext uri="{FF2B5EF4-FFF2-40B4-BE49-F238E27FC236}">
                <a16:creationId xmlns:a16="http://schemas.microsoft.com/office/drawing/2014/main" id="{2AF62239-E1CA-2642-9A96-87E1E5728076}"/>
              </a:ext>
            </a:extLst>
          </p:cNvPr>
          <p:cNvSpPr>
            <a:spLocks noGrp="1"/>
          </p:cNvSpPr>
          <p:nvPr>
            <p:ph type="title" hasCustomPrompt="1"/>
          </p:nvPr>
        </p:nvSpPr>
        <p:spPr>
          <a:xfrm>
            <a:off x="1195298" y="920952"/>
            <a:ext cx="9749786" cy="1325563"/>
          </a:xfrm>
        </p:spPr>
        <p:txBody>
          <a:bodyPr>
            <a:normAutofit/>
          </a:bodyPr>
          <a:lstStyle>
            <a:lvl1pPr marL="0" algn="l" defTabSz="914400" rtl="0" eaLnBrk="1" latinLnBrk="0" hangingPunct="1">
              <a:lnSpc>
                <a:spcPct val="90000"/>
              </a:lnSpc>
              <a:spcBef>
                <a:spcPct val="0"/>
              </a:spcBef>
              <a:buNone/>
              <a:defRPr lang="en-US" sz="4800" kern="1200" dirty="0">
                <a:solidFill>
                  <a:srgbClr val="FFFFFF"/>
                </a:solidFill>
                <a:latin typeface="Festivo LC Basic" panose="02000506000000020004" pitchFamily="50" charset="0"/>
                <a:ea typeface="+mj-ea"/>
                <a:cs typeface="+mj-cs"/>
              </a:defRPr>
            </a:lvl1pPr>
          </a:lstStyle>
          <a:p>
            <a:r>
              <a:rPr lang="en-US">
                <a:solidFill>
                  <a:schemeClr val="bg1"/>
                </a:solidFill>
                <a:latin typeface="Festivo LC Basic" panose="02000506000000020004" pitchFamily="2" charset="77"/>
              </a:rPr>
              <a:t>Add text/images:</a:t>
            </a:r>
            <a:endParaRPr lang="en-US"/>
          </a:p>
        </p:txBody>
      </p:sp>
      <p:sp>
        <p:nvSpPr>
          <p:cNvPr id="14" name="Content Placeholder 2">
            <a:extLst>
              <a:ext uri="{FF2B5EF4-FFF2-40B4-BE49-F238E27FC236}">
                <a16:creationId xmlns:a16="http://schemas.microsoft.com/office/drawing/2014/main" id="{E60B898B-1DC5-C84E-A608-C574B0E51212}"/>
              </a:ext>
            </a:extLst>
          </p:cNvPr>
          <p:cNvSpPr>
            <a:spLocks noGrp="1"/>
          </p:cNvSpPr>
          <p:nvPr>
            <p:ph idx="1"/>
          </p:nvPr>
        </p:nvSpPr>
        <p:spPr>
          <a:xfrm>
            <a:off x="1212504" y="2533338"/>
            <a:ext cx="9749786" cy="3404649"/>
          </a:xfrm>
        </p:spPr>
        <p:txBody>
          <a:bodyPr/>
          <a:lstStyle>
            <a:lvl1pPr marL="457200" indent="-457200">
              <a:buFontTx/>
              <a:buBlip>
                <a:blip r:embed="rId4"/>
              </a:buBlip>
              <a:tabLst/>
              <a:defRPr sz="2400">
                <a:latin typeface="VAG Rounded Std Light" panose="020F0502020204020204" pitchFamily="34" charset="0"/>
              </a:defRPr>
            </a:lvl1pPr>
            <a:lvl2pPr>
              <a:defRPr sz="2000">
                <a:latin typeface="VAG Rounded Std Light" panose="020F0502020204020204" pitchFamily="34" charset="0"/>
              </a:defRPr>
            </a:lvl2pPr>
            <a:lvl3pPr>
              <a:defRPr sz="1800">
                <a:latin typeface="VAG Rounded Std Light" panose="020F0502020204020204" pitchFamily="34" charset="0"/>
              </a:defRPr>
            </a:lvl3pPr>
            <a:lvl4pPr>
              <a:defRPr sz="1600">
                <a:latin typeface="VAG Rounded Std Light" panose="020F0502020204020204" pitchFamily="34" charset="0"/>
              </a:defRPr>
            </a:lvl4pPr>
            <a:lvl5pPr>
              <a:defRPr sz="1400">
                <a:latin typeface="VAG Rounded Std Light" panose="020F0502020204020204" pitchFamily="34" charset="0"/>
              </a:defRPr>
            </a:lvl5pPr>
          </a:lstStyle>
          <a:p>
            <a:pPr lvl="0"/>
            <a:r>
              <a:rPr lang="en-US"/>
              <a:t>Click to edit Master text styles</a:t>
            </a:r>
          </a:p>
        </p:txBody>
      </p:sp>
      <p:sp>
        <p:nvSpPr>
          <p:cNvPr id="2" name="Oval 1">
            <a:extLst>
              <a:ext uri="{FF2B5EF4-FFF2-40B4-BE49-F238E27FC236}">
                <a16:creationId xmlns:a16="http://schemas.microsoft.com/office/drawing/2014/main" id="{236AF555-C927-334D-BF6D-599D2183EEBE}"/>
              </a:ext>
            </a:extLst>
          </p:cNvPr>
          <p:cNvSpPr/>
          <p:nvPr userDrawn="1"/>
        </p:nvSpPr>
        <p:spPr>
          <a:xfrm>
            <a:off x="9413079" y="1056182"/>
            <a:ext cx="1704483" cy="167265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9DCD4A16-BD00-DD41-9A94-8A13F8D2CAAC}"/>
              </a:ext>
            </a:extLst>
          </p:cNvPr>
          <p:cNvSpPr/>
          <p:nvPr userDrawn="1"/>
        </p:nvSpPr>
        <p:spPr>
          <a:xfrm>
            <a:off x="7529689" y="1346815"/>
            <a:ext cx="1365955" cy="13255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2B5BB12-145D-A540-8F3B-55FF566278AF}"/>
              </a:ext>
            </a:extLst>
          </p:cNvPr>
          <p:cNvSpPr/>
          <p:nvPr userDrawn="1"/>
        </p:nvSpPr>
        <p:spPr>
          <a:xfrm>
            <a:off x="9544623" y="3751744"/>
            <a:ext cx="1177532" cy="116746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AF3BDB5-34C7-9549-9B12-DF8FB269AFB3}"/>
              </a:ext>
            </a:extLst>
          </p:cNvPr>
          <p:cNvSpPr/>
          <p:nvPr userDrawn="1"/>
        </p:nvSpPr>
        <p:spPr>
          <a:xfrm>
            <a:off x="8920589" y="2774008"/>
            <a:ext cx="819090" cy="82967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8790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4D00F257-1F17-9E4F-A5A8-B81B07B7A3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Content Placeholder 2">
            <a:extLst>
              <a:ext uri="{FF2B5EF4-FFF2-40B4-BE49-F238E27FC236}">
                <a16:creationId xmlns:a16="http://schemas.microsoft.com/office/drawing/2014/main" id="{1F31C920-D805-0F4D-995A-50AB8B6837D2}"/>
              </a:ext>
            </a:extLst>
          </p:cNvPr>
          <p:cNvSpPr>
            <a:spLocks noGrp="1"/>
          </p:cNvSpPr>
          <p:nvPr>
            <p:ph idx="10"/>
          </p:nvPr>
        </p:nvSpPr>
        <p:spPr>
          <a:xfrm>
            <a:off x="6196139" y="2414785"/>
            <a:ext cx="4981324" cy="3404649"/>
          </a:xfrm>
        </p:spPr>
        <p:txBody>
          <a:bodyPr/>
          <a:lstStyle>
            <a:lvl1pPr marL="457200" indent="-457200">
              <a:buFontTx/>
              <a:buBlip>
                <a:blip r:embed="rId3"/>
              </a:buBlip>
              <a:tabLst/>
              <a:defRPr sz="2400">
                <a:latin typeface="VAG Rounded Std Light" panose="020F0502020204020204" pitchFamily="34" charset="0"/>
              </a:defRPr>
            </a:lvl1pPr>
            <a:lvl2pPr>
              <a:defRPr sz="2000">
                <a:latin typeface="VAG Rounded Std Light" panose="020F0502020204020204" pitchFamily="34" charset="0"/>
              </a:defRPr>
            </a:lvl2pPr>
            <a:lvl3pPr>
              <a:defRPr sz="1800">
                <a:latin typeface="VAG Rounded Std Light" panose="020F0502020204020204" pitchFamily="34" charset="0"/>
              </a:defRPr>
            </a:lvl3pPr>
            <a:lvl4pPr>
              <a:defRPr sz="1600">
                <a:latin typeface="VAG Rounded Std Light" panose="020F0502020204020204" pitchFamily="34" charset="0"/>
              </a:defRPr>
            </a:lvl4pPr>
            <a:lvl5pPr>
              <a:defRPr sz="1400">
                <a:latin typeface="VAG Rounded Std Light" panose="020F05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Logo, company name&#10;&#10;Description automatically generated">
            <a:extLst>
              <a:ext uri="{FF2B5EF4-FFF2-40B4-BE49-F238E27FC236}">
                <a16:creationId xmlns:a16="http://schemas.microsoft.com/office/drawing/2014/main" id="{20C224DA-A2B7-AB49-88EC-1E7837C9F8B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03843" y="5401536"/>
            <a:ext cx="1273620" cy="546283"/>
          </a:xfrm>
          <a:prstGeom prst="rect">
            <a:avLst/>
          </a:prstGeom>
        </p:spPr>
      </p:pic>
      <p:sp>
        <p:nvSpPr>
          <p:cNvPr id="12" name="TextBox 11">
            <a:extLst>
              <a:ext uri="{FF2B5EF4-FFF2-40B4-BE49-F238E27FC236}">
                <a16:creationId xmlns:a16="http://schemas.microsoft.com/office/drawing/2014/main" id="{9A377430-E35B-6C46-A365-57906974189A}"/>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VAG Rounded Std Light" panose="020F0502020204020204" pitchFamily="34" charset="0"/>
              </a:rPr>
              <a:t>© Sing Up</a:t>
            </a:r>
          </a:p>
        </p:txBody>
      </p:sp>
      <p:sp>
        <p:nvSpPr>
          <p:cNvPr id="13" name="TextBox 12">
            <a:extLst>
              <a:ext uri="{FF2B5EF4-FFF2-40B4-BE49-F238E27FC236}">
                <a16:creationId xmlns:a16="http://schemas.microsoft.com/office/drawing/2014/main" id="{82AD5C3E-E274-1A41-A397-3A0F1B4FA44E}"/>
              </a:ext>
            </a:extLst>
          </p:cNvPr>
          <p:cNvSpPr txBox="1"/>
          <p:nvPr userDrawn="1"/>
        </p:nvSpPr>
        <p:spPr>
          <a:xfrm>
            <a:off x="8610600" y="6409829"/>
            <a:ext cx="2743200" cy="307777"/>
          </a:xfrm>
          <a:prstGeom prst="rect">
            <a:avLst/>
          </a:prstGeom>
          <a:noFill/>
        </p:spPr>
        <p:txBody>
          <a:bodyPr wrap="square" rtlCol="0">
            <a:spAutoFit/>
          </a:bodyPr>
          <a:lstStyle/>
          <a:p>
            <a:pPr algn="r"/>
            <a:fld id="{909BFF72-46F0-2E4F-9EEC-18544991CDB8}" type="slidenum">
              <a:rPr lang="en-US" sz="1400" smtClean="0">
                <a:solidFill>
                  <a:schemeClr val="tx1">
                    <a:lumMod val="50000"/>
                    <a:lumOff val="50000"/>
                  </a:schemeClr>
                </a:solidFill>
                <a:latin typeface="VAG Rounded Std Light" panose="020F0502020204020204" pitchFamily="34" charset="0"/>
              </a:rPr>
              <a:t>‹#›</a:t>
            </a:fld>
            <a:endParaRPr lang="en-US" sz="1400">
              <a:solidFill>
                <a:schemeClr val="tx1">
                  <a:lumMod val="50000"/>
                  <a:lumOff val="50000"/>
                </a:schemeClr>
              </a:solidFill>
              <a:latin typeface="VAG Rounded Std Light" panose="020F0502020204020204" pitchFamily="34" charset="0"/>
            </a:endParaRPr>
          </a:p>
        </p:txBody>
      </p:sp>
      <p:sp>
        <p:nvSpPr>
          <p:cNvPr id="14" name="Content Placeholder 2">
            <a:extLst>
              <a:ext uri="{FF2B5EF4-FFF2-40B4-BE49-F238E27FC236}">
                <a16:creationId xmlns:a16="http://schemas.microsoft.com/office/drawing/2014/main" id="{B016D1F3-9960-0447-935F-1CE646650F27}"/>
              </a:ext>
            </a:extLst>
          </p:cNvPr>
          <p:cNvSpPr>
            <a:spLocks noGrp="1"/>
          </p:cNvSpPr>
          <p:nvPr>
            <p:ph idx="11"/>
          </p:nvPr>
        </p:nvSpPr>
        <p:spPr>
          <a:xfrm>
            <a:off x="990600" y="2414784"/>
            <a:ext cx="5005263" cy="3404649"/>
          </a:xfrm>
        </p:spPr>
        <p:txBody>
          <a:bodyPr/>
          <a:lstStyle>
            <a:lvl1pPr marL="457200" indent="-457200">
              <a:buFontTx/>
              <a:buBlip>
                <a:blip r:embed="rId3"/>
              </a:buBlip>
              <a:tabLst/>
              <a:defRPr sz="2400">
                <a:latin typeface="VAG Rounded Std Light" panose="020F0502020204020204" pitchFamily="34" charset="0"/>
              </a:defRPr>
            </a:lvl1pPr>
            <a:lvl2pPr>
              <a:defRPr sz="2000">
                <a:latin typeface="VAG Rounded Std Light" panose="020F0502020204020204" pitchFamily="34" charset="0"/>
              </a:defRPr>
            </a:lvl2pPr>
            <a:lvl3pPr>
              <a:defRPr sz="1800">
                <a:latin typeface="VAG Rounded Std Light" panose="020F0502020204020204" pitchFamily="34" charset="0"/>
              </a:defRPr>
            </a:lvl3pPr>
            <a:lvl4pPr>
              <a:defRPr sz="1600">
                <a:latin typeface="VAG Rounded Std Light" panose="020F0502020204020204" pitchFamily="34" charset="0"/>
              </a:defRPr>
            </a:lvl4pPr>
            <a:lvl5pPr>
              <a:defRPr sz="1400">
                <a:latin typeface="VAG Rounded Std Light" panose="020F05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B6FC58B8-C652-8942-90B1-840F683A3A5E}"/>
              </a:ext>
            </a:extLst>
          </p:cNvPr>
          <p:cNvSpPr>
            <a:spLocks noGrp="1"/>
          </p:cNvSpPr>
          <p:nvPr>
            <p:ph type="title"/>
          </p:nvPr>
        </p:nvSpPr>
        <p:spPr>
          <a:xfrm>
            <a:off x="990599" y="920952"/>
            <a:ext cx="10186863" cy="1325563"/>
          </a:xfrm>
        </p:spPr>
        <p:txBody>
          <a:bodyPr>
            <a:normAutofit/>
          </a:bodyPr>
          <a:lstStyle>
            <a:lvl1pPr marL="0" algn="l" defTabSz="914400" rtl="0" eaLnBrk="1" latinLnBrk="0" hangingPunct="1">
              <a:lnSpc>
                <a:spcPct val="90000"/>
              </a:lnSpc>
              <a:spcBef>
                <a:spcPct val="0"/>
              </a:spcBef>
              <a:buNone/>
              <a:defRPr lang="en-US" sz="4800" kern="1200" dirty="0">
                <a:solidFill>
                  <a:srgbClr val="FFFFFF"/>
                </a:solidFill>
                <a:latin typeface="Festivo LC Basic" panose="02000506000000020004" pitchFamily="50" charset="0"/>
                <a:ea typeface="+mj-ea"/>
                <a:cs typeface="+mj-cs"/>
              </a:defRPr>
            </a:lvl1pPr>
          </a:lstStyle>
          <a:p>
            <a:r>
              <a:rPr lang="en-US"/>
              <a:t>Click to edit Master title style</a:t>
            </a:r>
          </a:p>
        </p:txBody>
      </p:sp>
    </p:spTree>
    <p:extLst>
      <p:ext uri="{BB962C8B-B14F-4D97-AF65-F5344CB8AC3E}">
        <p14:creationId xmlns:p14="http://schemas.microsoft.com/office/powerpoint/2010/main" val="3568701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pic>
        <p:nvPicPr>
          <p:cNvPr id="10" name="Picture 9" descr="Chart, shape&#10;&#10;Description automatically generated">
            <a:extLst>
              <a:ext uri="{FF2B5EF4-FFF2-40B4-BE49-F238E27FC236}">
                <a16:creationId xmlns:a16="http://schemas.microsoft.com/office/drawing/2014/main" id="{201287A4-D1EA-E843-B7A8-497AA42B70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descr="Logo, company name&#10;&#10;Description automatically generated">
            <a:extLst>
              <a:ext uri="{FF2B5EF4-FFF2-40B4-BE49-F238E27FC236}">
                <a16:creationId xmlns:a16="http://schemas.microsoft.com/office/drawing/2014/main" id="{D8BC64A1-BC9E-954A-B464-538768F74D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03843" y="5401536"/>
            <a:ext cx="1273620" cy="546283"/>
          </a:xfrm>
          <a:prstGeom prst="rect">
            <a:avLst/>
          </a:prstGeom>
        </p:spPr>
      </p:pic>
      <p:sp>
        <p:nvSpPr>
          <p:cNvPr id="12" name="Title 1">
            <a:extLst>
              <a:ext uri="{FF2B5EF4-FFF2-40B4-BE49-F238E27FC236}">
                <a16:creationId xmlns:a16="http://schemas.microsoft.com/office/drawing/2014/main" id="{5ECF1A3F-87EC-9B40-9343-6714263E544E}"/>
              </a:ext>
            </a:extLst>
          </p:cNvPr>
          <p:cNvSpPr>
            <a:spLocks noGrp="1"/>
          </p:cNvSpPr>
          <p:nvPr>
            <p:ph type="title"/>
          </p:nvPr>
        </p:nvSpPr>
        <p:spPr>
          <a:xfrm>
            <a:off x="1195298" y="920952"/>
            <a:ext cx="9749786" cy="1325563"/>
          </a:xfrm>
        </p:spPr>
        <p:txBody>
          <a:bodyPr>
            <a:normAutofit/>
          </a:bodyPr>
          <a:lstStyle>
            <a:lvl1pPr marL="0" algn="l" defTabSz="914400" rtl="0" eaLnBrk="1" latinLnBrk="0" hangingPunct="1">
              <a:lnSpc>
                <a:spcPct val="90000"/>
              </a:lnSpc>
              <a:spcBef>
                <a:spcPct val="0"/>
              </a:spcBef>
              <a:buNone/>
              <a:defRPr lang="en-US" sz="4800" kern="1200" dirty="0">
                <a:solidFill>
                  <a:schemeClr val="tx1"/>
                </a:solidFill>
                <a:latin typeface="Festivo LC Basic" panose="02000506000000020004" pitchFamily="50" charset="0"/>
                <a:ea typeface="+mj-ea"/>
                <a:cs typeface="+mj-cs"/>
              </a:defRPr>
            </a:lvl1pPr>
          </a:lstStyle>
          <a:p>
            <a:r>
              <a:rPr lang="en-US"/>
              <a:t>Click to edit Master title style</a:t>
            </a:r>
          </a:p>
        </p:txBody>
      </p:sp>
      <p:sp>
        <p:nvSpPr>
          <p:cNvPr id="13" name="Content Placeholder 2">
            <a:extLst>
              <a:ext uri="{FF2B5EF4-FFF2-40B4-BE49-F238E27FC236}">
                <a16:creationId xmlns:a16="http://schemas.microsoft.com/office/drawing/2014/main" id="{81A89669-DF58-1445-9CF1-E01B77385E6C}"/>
              </a:ext>
            </a:extLst>
          </p:cNvPr>
          <p:cNvSpPr>
            <a:spLocks noGrp="1"/>
          </p:cNvSpPr>
          <p:nvPr>
            <p:ph idx="1"/>
          </p:nvPr>
        </p:nvSpPr>
        <p:spPr>
          <a:xfrm>
            <a:off x="1212504" y="2533338"/>
            <a:ext cx="9749786" cy="3404649"/>
          </a:xfrm>
        </p:spPr>
        <p:txBody>
          <a:bodyPr/>
          <a:lstStyle>
            <a:lvl1pPr marL="457200" indent="-457200">
              <a:buFontTx/>
              <a:buBlip>
                <a:blip r:embed="rId4"/>
              </a:buBlip>
              <a:tabLst/>
              <a:defRPr sz="2400">
                <a:latin typeface="VAG Rounded Std Light" panose="020F0502020204020204" pitchFamily="34" charset="0"/>
              </a:defRPr>
            </a:lvl1pPr>
            <a:lvl2pPr>
              <a:defRPr sz="2000">
                <a:latin typeface="VAG Rounded Std Light" panose="020F0502020204020204" pitchFamily="34" charset="0"/>
              </a:defRPr>
            </a:lvl2pPr>
            <a:lvl3pPr>
              <a:defRPr sz="1800">
                <a:latin typeface="VAG Rounded Std Light" panose="020F0502020204020204" pitchFamily="34" charset="0"/>
              </a:defRPr>
            </a:lvl3pPr>
            <a:lvl4pPr>
              <a:defRPr sz="1600">
                <a:latin typeface="VAG Rounded Std Light" panose="020F0502020204020204" pitchFamily="34" charset="0"/>
              </a:defRPr>
            </a:lvl4pPr>
            <a:lvl5pPr>
              <a:defRPr sz="1400">
                <a:latin typeface="VAG Rounded Std Light" panose="020F05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8C462086-E346-5D4E-A356-F3E86DD65191}"/>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VAG Rounded Std Light" panose="020F0502020204020204" pitchFamily="34" charset="0"/>
              </a:rPr>
              <a:t>© Sing Up</a:t>
            </a:r>
          </a:p>
        </p:txBody>
      </p:sp>
      <p:sp>
        <p:nvSpPr>
          <p:cNvPr id="15" name="TextBox 14">
            <a:extLst>
              <a:ext uri="{FF2B5EF4-FFF2-40B4-BE49-F238E27FC236}">
                <a16:creationId xmlns:a16="http://schemas.microsoft.com/office/drawing/2014/main" id="{E7BA2DF0-2713-8742-8C89-27ACCC3A7AE4}"/>
              </a:ext>
            </a:extLst>
          </p:cNvPr>
          <p:cNvSpPr txBox="1"/>
          <p:nvPr userDrawn="1"/>
        </p:nvSpPr>
        <p:spPr>
          <a:xfrm>
            <a:off x="8610600" y="6409829"/>
            <a:ext cx="2743200" cy="307777"/>
          </a:xfrm>
          <a:prstGeom prst="rect">
            <a:avLst/>
          </a:prstGeom>
          <a:noFill/>
        </p:spPr>
        <p:txBody>
          <a:bodyPr wrap="square" rtlCol="0">
            <a:spAutoFit/>
          </a:bodyPr>
          <a:lstStyle/>
          <a:p>
            <a:pPr algn="r"/>
            <a:fld id="{909BFF72-46F0-2E4F-9EEC-18544991CDB8}" type="slidenum">
              <a:rPr lang="en-US" sz="1400" smtClean="0">
                <a:solidFill>
                  <a:schemeClr val="tx1">
                    <a:lumMod val="50000"/>
                    <a:lumOff val="50000"/>
                  </a:schemeClr>
                </a:solidFill>
                <a:latin typeface="VAG Rounded Std Light" panose="020F0502020204020204" pitchFamily="34" charset="0"/>
              </a:rPr>
              <a:t>‹#›</a:t>
            </a:fld>
            <a:endParaRPr lang="en-US" sz="1400">
              <a:solidFill>
                <a:schemeClr val="tx1">
                  <a:lumMod val="50000"/>
                  <a:lumOff val="50000"/>
                </a:schemeClr>
              </a:solidFill>
              <a:latin typeface="VAG Rounded Std Light" panose="020F0502020204020204" pitchFamily="34" charset="0"/>
            </a:endParaRPr>
          </a:p>
        </p:txBody>
      </p:sp>
    </p:spTree>
    <p:extLst>
      <p:ext uri="{BB962C8B-B14F-4D97-AF65-F5344CB8AC3E}">
        <p14:creationId xmlns:p14="http://schemas.microsoft.com/office/powerpoint/2010/main" val="1812775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pic>
        <p:nvPicPr>
          <p:cNvPr id="6" name="Picture 5" descr="Chart, shape&#10;&#10;Description automatically generated">
            <a:extLst>
              <a:ext uri="{FF2B5EF4-FFF2-40B4-BE49-F238E27FC236}">
                <a16:creationId xmlns:a16="http://schemas.microsoft.com/office/drawing/2014/main" id="{7BD145D5-03B4-0541-AD0B-B77BFA8E24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descr="Logo, company name&#10;&#10;Description automatically generated">
            <a:extLst>
              <a:ext uri="{FF2B5EF4-FFF2-40B4-BE49-F238E27FC236}">
                <a16:creationId xmlns:a16="http://schemas.microsoft.com/office/drawing/2014/main" id="{6BF3A760-CF50-6E4B-9890-A820317DFF0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03843" y="5401536"/>
            <a:ext cx="1273620" cy="546283"/>
          </a:xfrm>
          <a:prstGeom prst="rect">
            <a:avLst/>
          </a:prstGeom>
        </p:spPr>
      </p:pic>
      <p:sp>
        <p:nvSpPr>
          <p:cNvPr id="8" name="TextBox 7">
            <a:extLst>
              <a:ext uri="{FF2B5EF4-FFF2-40B4-BE49-F238E27FC236}">
                <a16:creationId xmlns:a16="http://schemas.microsoft.com/office/drawing/2014/main" id="{AD25E7D2-DDFD-8B4C-88BC-D4215FD9DF05}"/>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VAG Rounded Std Light" panose="020F0502020204020204" pitchFamily="34" charset="0"/>
              </a:rPr>
              <a:t>© Sing Up</a:t>
            </a:r>
          </a:p>
        </p:txBody>
      </p:sp>
      <p:sp>
        <p:nvSpPr>
          <p:cNvPr id="9" name="TextBox 8">
            <a:extLst>
              <a:ext uri="{FF2B5EF4-FFF2-40B4-BE49-F238E27FC236}">
                <a16:creationId xmlns:a16="http://schemas.microsoft.com/office/drawing/2014/main" id="{86285818-940F-AA47-91E6-A914B7F55048}"/>
              </a:ext>
            </a:extLst>
          </p:cNvPr>
          <p:cNvSpPr txBox="1"/>
          <p:nvPr userDrawn="1"/>
        </p:nvSpPr>
        <p:spPr>
          <a:xfrm>
            <a:off x="8610600" y="6409829"/>
            <a:ext cx="2743200" cy="307777"/>
          </a:xfrm>
          <a:prstGeom prst="rect">
            <a:avLst/>
          </a:prstGeom>
          <a:noFill/>
        </p:spPr>
        <p:txBody>
          <a:bodyPr wrap="square" rtlCol="0">
            <a:spAutoFit/>
          </a:bodyPr>
          <a:lstStyle/>
          <a:p>
            <a:pPr algn="r"/>
            <a:fld id="{909BFF72-46F0-2E4F-9EEC-18544991CDB8}" type="slidenum">
              <a:rPr lang="en-US" sz="1400" smtClean="0">
                <a:solidFill>
                  <a:schemeClr val="tx1">
                    <a:lumMod val="50000"/>
                    <a:lumOff val="50000"/>
                  </a:schemeClr>
                </a:solidFill>
                <a:latin typeface="VAG Rounded Std Light" panose="020F0502020204020204" pitchFamily="34" charset="0"/>
              </a:rPr>
              <a:t>‹#›</a:t>
            </a:fld>
            <a:endParaRPr lang="en-US" sz="1400">
              <a:solidFill>
                <a:schemeClr val="tx1">
                  <a:lumMod val="50000"/>
                  <a:lumOff val="50000"/>
                </a:schemeClr>
              </a:solidFill>
              <a:latin typeface="VAG Rounded Std Light" panose="020F0502020204020204" pitchFamily="34" charset="0"/>
            </a:endParaRPr>
          </a:p>
        </p:txBody>
      </p:sp>
      <p:sp>
        <p:nvSpPr>
          <p:cNvPr id="10" name="Title 1">
            <a:extLst>
              <a:ext uri="{FF2B5EF4-FFF2-40B4-BE49-F238E27FC236}">
                <a16:creationId xmlns:a16="http://schemas.microsoft.com/office/drawing/2014/main" id="{0608D0BB-FE76-2047-B9AB-ED769A4C6910}"/>
              </a:ext>
            </a:extLst>
          </p:cNvPr>
          <p:cNvSpPr>
            <a:spLocks noGrp="1"/>
          </p:cNvSpPr>
          <p:nvPr>
            <p:ph type="title"/>
          </p:nvPr>
        </p:nvSpPr>
        <p:spPr>
          <a:xfrm>
            <a:off x="1195298" y="920952"/>
            <a:ext cx="9749786" cy="1325563"/>
          </a:xfrm>
        </p:spPr>
        <p:txBody>
          <a:bodyPr>
            <a:normAutofit/>
          </a:bodyPr>
          <a:lstStyle>
            <a:lvl1pPr marL="0" algn="l" defTabSz="914400" rtl="0" eaLnBrk="1" latinLnBrk="0" hangingPunct="1">
              <a:lnSpc>
                <a:spcPct val="90000"/>
              </a:lnSpc>
              <a:spcBef>
                <a:spcPct val="0"/>
              </a:spcBef>
              <a:buNone/>
              <a:defRPr lang="en-US" sz="4800" kern="1200" dirty="0">
                <a:solidFill>
                  <a:schemeClr val="tx1"/>
                </a:solidFill>
                <a:latin typeface="Festivo LC Basic" panose="02000506000000020004" pitchFamily="50" charset="0"/>
                <a:ea typeface="+mj-ea"/>
                <a:cs typeface="+mj-cs"/>
              </a:defRPr>
            </a:lvl1pPr>
          </a:lstStyle>
          <a:p>
            <a:r>
              <a:rPr lang="en-US"/>
              <a:t>Click to edit Master title style</a:t>
            </a:r>
          </a:p>
        </p:txBody>
      </p:sp>
      <p:sp>
        <p:nvSpPr>
          <p:cNvPr id="11" name="Content Placeholder 2">
            <a:extLst>
              <a:ext uri="{FF2B5EF4-FFF2-40B4-BE49-F238E27FC236}">
                <a16:creationId xmlns:a16="http://schemas.microsoft.com/office/drawing/2014/main" id="{05742494-33AE-9144-AAC3-41E0006E4A9C}"/>
              </a:ext>
            </a:extLst>
          </p:cNvPr>
          <p:cNvSpPr>
            <a:spLocks noGrp="1"/>
          </p:cNvSpPr>
          <p:nvPr>
            <p:ph idx="1"/>
          </p:nvPr>
        </p:nvSpPr>
        <p:spPr>
          <a:xfrm>
            <a:off x="1212504" y="2533338"/>
            <a:ext cx="9749786" cy="3404649"/>
          </a:xfrm>
        </p:spPr>
        <p:txBody>
          <a:bodyPr/>
          <a:lstStyle>
            <a:lvl1pPr marL="457200" indent="-457200">
              <a:buFontTx/>
              <a:buBlip>
                <a:blip r:embed="rId4"/>
              </a:buBlip>
              <a:tabLst/>
              <a:defRPr sz="2400">
                <a:latin typeface="VAG Rounded Std Light" panose="020F0502020204020204" pitchFamily="34" charset="0"/>
              </a:defRPr>
            </a:lvl1pPr>
            <a:lvl2pPr>
              <a:defRPr sz="2000">
                <a:latin typeface="VAG Rounded Std Light" panose="020F0502020204020204" pitchFamily="34" charset="0"/>
              </a:defRPr>
            </a:lvl2pPr>
            <a:lvl3pPr>
              <a:defRPr sz="1800">
                <a:latin typeface="VAG Rounded Std Light" panose="020F0502020204020204" pitchFamily="34" charset="0"/>
              </a:defRPr>
            </a:lvl3pPr>
            <a:lvl4pPr>
              <a:defRPr sz="1600">
                <a:latin typeface="VAG Rounded Std Light" panose="020F0502020204020204" pitchFamily="34" charset="0"/>
              </a:defRPr>
            </a:lvl4pPr>
            <a:lvl5pPr>
              <a:defRPr sz="1400">
                <a:latin typeface="VAG Rounded Std Light" panose="020F05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3177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6">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3219CD10-CD03-6048-8595-46B8A17EDE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Logo, company name&#10;&#10;Description automatically generated">
            <a:extLst>
              <a:ext uri="{FF2B5EF4-FFF2-40B4-BE49-F238E27FC236}">
                <a16:creationId xmlns:a16="http://schemas.microsoft.com/office/drawing/2014/main" id="{0708FB73-9A43-E445-BDEC-B09BF219B4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03843" y="5401536"/>
            <a:ext cx="1273620" cy="546283"/>
          </a:xfrm>
          <a:prstGeom prst="rect">
            <a:avLst/>
          </a:prstGeom>
        </p:spPr>
      </p:pic>
      <p:pic>
        <p:nvPicPr>
          <p:cNvPr id="10" name="Picture 9" descr="Shape&#10;&#10;Description automatically generated">
            <a:extLst>
              <a:ext uri="{FF2B5EF4-FFF2-40B4-BE49-F238E27FC236}">
                <a16:creationId xmlns:a16="http://schemas.microsoft.com/office/drawing/2014/main" id="{A856437A-7FD3-6D40-B93A-617C6B8B150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0393" y="2630235"/>
            <a:ext cx="3865957" cy="3044441"/>
          </a:xfrm>
          <a:prstGeom prst="rect">
            <a:avLst/>
          </a:prstGeom>
        </p:spPr>
      </p:pic>
      <p:sp>
        <p:nvSpPr>
          <p:cNvPr id="12" name="Content Placeholder 2">
            <a:extLst>
              <a:ext uri="{FF2B5EF4-FFF2-40B4-BE49-F238E27FC236}">
                <a16:creationId xmlns:a16="http://schemas.microsoft.com/office/drawing/2014/main" id="{616EA99E-A9F2-1048-B039-7964EB5EECA1}"/>
              </a:ext>
            </a:extLst>
          </p:cNvPr>
          <p:cNvSpPr>
            <a:spLocks noGrp="1"/>
          </p:cNvSpPr>
          <p:nvPr>
            <p:ph idx="10"/>
          </p:nvPr>
        </p:nvSpPr>
        <p:spPr>
          <a:xfrm>
            <a:off x="5990283" y="2450130"/>
            <a:ext cx="4981324" cy="3404649"/>
          </a:xfrm>
        </p:spPr>
        <p:txBody>
          <a:bodyPr/>
          <a:lstStyle>
            <a:lvl1pPr marL="457200" indent="-457200">
              <a:buFontTx/>
              <a:buBlip>
                <a:blip r:embed="rId5"/>
              </a:buBlip>
              <a:tabLst/>
              <a:defRPr sz="2400">
                <a:latin typeface="VAG Rounded Std Light" panose="020F0502020204020204" pitchFamily="34" charset="0"/>
              </a:defRPr>
            </a:lvl1pPr>
            <a:lvl2pPr>
              <a:defRPr sz="2000">
                <a:latin typeface="VAG Rounded Std Light" panose="020F0502020204020204" pitchFamily="34" charset="0"/>
              </a:defRPr>
            </a:lvl2pPr>
            <a:lvl3pPr>
              <a:defRPr sz="1800">
                <a:latin typeface="VAG Rounded Std Light" panose="020F0502020204020204" pitchFamily="34" charset="0"/>
              </a:defRPr>
            </a:lvl3pPr>
            <a:lvl4pPr>
              <a:defRPr sz="1600">
                <a:latin typeface="VAG Rounded Std Light" panose="020F0502020204020204" pitchFamily="34" charset="0"/>
              </a:defRPr>
            </a:lvl4pPr>
            <a:lvl5pPr>
              <a:defRPr sz="1400">
                <a:latin typeface="VAG Rounded Std Light" panose="020F05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AD4810C8-E97A-0545-9FD4-A3A8BC0E3505}"/>
              </a:ext>
            </a:extLst>
          </p:cNvPr>
          <p:cNvSpPr>
            <a:spLocks noGrp="1"/>
          </p:cNvSpPr>
          <p:nvPr>
            <p:ph idx="11"/>
          </p:nvPr>
        </p:nvSpPr>
        <p:spPr>
          <a:xfrm>
            <a:off x="1354282" y="3021438"/>
            <a:ext cx="3597639" cy="2524922"/>
          </a:xfrm>
        </p:spPr>
        <p:txBody>
          <a:bodyPr>
            <a:normAutofit/>
          </a:bodyPr>
          <a:lstStyle>
            <a:lvl1pPr marL="457200" indent="-457200">
              <a:buFontTx/>
              <a:buBlip>
                <a:blip r:embed="rId5"/>
              </a:buBlip>
              <a:tabLst/>
              <a:defRPr sz="2000">
                <a:latin typeface="VAG Rounded Std Light" panose="020F0502020204020204" pitchFamily="34" charset="0"/>
              </a:defRPr>
            </a:lvl1pPr>
            <a:lvl2pPr>
              <a:defRPr sz="1800">
                <a:latin typeface="VAG Rounded Std Light" panose="020F0502020204020204" pitchFamily="34" charset="0"/>
              </a:defRPr>
            </a:lvl2pPr>
            <a:lvl3pPr>
              <a:defRPr sz="1600">
                <a:latin typeface="VAG Rounded Std Light" panose="020F0502020204020204" pitchFamily="34" charset="0"/>
              </a:defRPr>
            </a:lvl3pPr>
            <a:lvl4pPr>
              <a:defRPr sz="1400">
                <a:latin typeface="VAG Rounded Std Light" panose="020F0502020204020204" pitchFamily="34" charset="0"/>
              </a:defRPr>
            </a:lvl4pPr>
            <a:lvl5pPr>
              <a:defRPr sz="1200">
                <a:latin typeface="VAG Rounded Std Light" panose="020F05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56C91C78-5E8F-7443-A3BA-144D82FDDA92}"/>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VAG Rounded Std Light" panose="020F0502020204020204" pitchFamily="34" charset="0"/>
              </a:rPr>
              <a:t>© Sing Up</a:t>
            </a:r>
          </a:p>
        </p:txBody>
      </p:sp>
      <p:sp>
        <p:nvSpPr>
          <p:cNvPr id="15" name="TextBox 14">
            <a:extLst>
              <a:ext uri="{FF2B5EF4-FFF2-40B4-BE49-F238E27FC236}">
                <a16:creationId xmlns:a16="http://schemas.microsoft.com/office/drawing/2014/main" id="{081B36F9-70B4-FA40-B182-B06E7763686A}"/>
              </a:ext>
            </a:extLst>
          </p:cNvPr>
          <p:cNvSpPr txBox="1"/>
          <p:nvPr userDrawn="1"/>
        </p:nvSpPr>
        <p:spPr>
          <a:xfrm>
            <a:off x="8610600" y="6409829"/>
            <a:ext cx="2743200" cy="307777"/>
          </a:xfrm>
          <a:prstGeom prst="rect">
            <a:avLst/>
          </a:prstGeom>
          <a:noFill/>
        </p:spPr>
        <p:txBody>
          <a:bodyPr wrap="square" rtlCol="0">
            <a:spAutoFit/>
          </a:bodyPr>
          <a:lstStyle/>
          <a:p>
            <a:pPr algn="r"/>
            <a:fld id="{909BFF72-46F0-2E4F-9EEC-18544991CDB8}" type="slidenum">
              <a:rPr lang="en-US" sz="1400" smtClean="0">
                <a:solidFill>
                  <a:schemeClr val="tx1">
                    <a:lumMod val="50000"/>
                    <a:lumOff val="50000"/>
                  </a:schemeClr>
                </a:solidFill>
                <a:latin typeface="VAG Rounded Std Light" panose="020F0502020204020204" pitchFamily="34" charset="0"/>
              </a:rPr>
              <a:t>‹#›</a:t>
            </a:fld>
            <a:endParaRPr lang="en-US" sz="1400">
              <a:solidFill>
                <a:schemeClr val="tx1">
                  <a:lumMod val="50000"/>
                  <a:lumOff val="50000"/>
                </a:schemeClr>
              </a:solidFill>
              <a:latin typeface="VAG Rounded Std Light" panose="020F0502020204020204" pitchFamily="34" charset="0"/>
            </a:endParaRPr>
          </a:p>
        </p:txBody>
      </p:sp>
      <p:sp>
        <p:nvSpPr>
          <p:cNvPr id="16" name="Title 1">
            <a:extLst>
              <a:ext uri="{FF2B5EF4-FFF2-40B4-BE49-F238E27FC236}">
                <a16:creationId xmlns:a16="http://schemas.microsoft.com/office/drawing/2014/main" id="{9BCA745D-5C60-5142-A98C-A4298FD0F2C4}"/>
              </a:ext>
            </a:extLst>
          </p:cNvPr>
          <p:cNvSpPr>
            <a:spLocks noGrp="1"/>
          </p:cNvSpPr>
          <p:nvPr>
            <p:ph type="title"/>
          </p:nvPr>
        </p:nvSpPr>
        <p:spPr>
          <a:xfrm>
            <a:off x="1195298" y="920952"/>
            <a:ext cx="9749786" cy="1325563"/>
          </a:xfrm>
        </p:spPr>
        <p:txBody>
          <a:bodyPr>
            <a:normAutofit/>
          </a:bodyPr>
          <a:lstStyle>
            <a:lvl1pPr marL="0" algn="l" defTabSz="914400" rtl="0" eaLnBrk="1" latinLnBrk="0" hangingPunct="1">
              <a:lnSpc>
                <a:spcPct val="90000"/>
              </a:lnSpc>
              <a:spcBef>
                <a:spcPct val="0"/>
              </a:spcBef>
              <a:buNone/>
              <a:defRPr lang="en-US" sz="4800" kern="1200" dirty="0">
                <a:solidFill>
                  <a:srgbClr val="FFFFFF"/>
                </a:solidFill>
                <a:latin typeface="Festivo LC Basic" panose="02000506000000020004" pitchFamily="50" charset="0"/>
                <a:ea typeface="+mj-ea"/>
                <a:cs typeface="+mj-cs"/>
              </a:defRPr>
            </a:lvl1pPr>
          </a:lstStyle>
          <a:p>
            <a:r>
              <a:rPr lang="en-US"/>
              <a:t>Click to edit Master title style</a:t>
            </a:r>
          </a:p>
        </p:txBody>
      </p:sp>
    </p:spTree>
    <p:extLst>
      <p:ext uri="{BB962C8B-B14F-4D97-AF65-F5344CB8AC3E}">
        <p14:creationId xmlns:p14="http://schemas.microsoft.com/office/powerpoint/2010/main" val="3556445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7D024B-B67F-0744-9642-B8E4718A6531}"/>
              </a:ext>
            </a:extLst>
          </p:cNvPr>
          <p:cNvSpPr/>
          <p:nvPr userDrawn="1"/>
        </p:nvSpPr>
        <p:spPr>
          <a:xfrm>
            <a:off x="793230" y="749508"/>
            <a:ext cx="10584304" cy="532150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company name&#10;&#10;Description automatically generated">
            <a:extLst>
              <a:ext uri="{FF2B5EF4-FFF2-40B4-BE49-F238E27FC236}">
                <a16:creationId xmlns:a16="http://schemas.microsoft.com/office/drawing/2014/main" id="{F6DB31D8-4864-F444-B64D-0E25234C6C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3843" y="5401536"/>
            <a:ext cx="1273620" cy="546283"/>
          </a:xfrm>
          <a:prstGeom prst="rect">
            <a:avLst/>
          </a:prstGeom>
        </p:spPr>
      </p:pic>
    </p:spTree>
    <p:extLst>
      <p:ext uri="{BB962C8B-B14F-4D97-AF65-F5344CB8AC3E}">
        <p14:creationId xmlns:p14="http://schemas.microsoft.com/office/powerpoint/2010/main" val="2860839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Check our progres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7D024B-B67F-0744-9642-B8E4718A6531}"/>
              </a:ext>
            </a:extLst>
          </p:cNvPr>
          <p:cNvSpPr/>
          <p:nvPr userDrawn="1"/>
        </p:nvSpPr>
        <p:spPr>
          <a:xfrm>
            <a:off x="793230" y="749508"/>
            <a:ext cx="10584304" cy="532150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hape, rectangle&#10;&#10;Description automatically generated">
            <a:extLst>
              <a:ext uri="{FF2B5EF4-FFF2-40B4-BE49-F238E27FC236}">
                <a16:creationId xmlns:a16="http://schemas.microsoft.com/office/drawing/2014/main" id="{FA066755-EDF2-3D4C-948F-371205C49A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4233" y="967137"/>
            <a:ext cx="5610038" cy="1140632"/>
          </a:xfrm>
          <a:prstGeom prst="rect">
            <a:avLst/>
          </a:prstGeom>
        </p:spPr>
      </p:pic>
      <p:sp>
        <p:nvSpPr>
          <p:cNvPr id="2" name="TextBox 1">
            <a:extLst>
              <a:ext uri="{FF2B5EF4-FFF2-40B4-BE49-F238E27FC236}">
                <a16:creationId xmlns:a16="http://schemas.microsoft.com/office/drawing/2014/main" id="{E107518F-7CAB-4146-9F69-2047D2B5DB39}"/>
              </a:ext>
            </a:extLst>
          </p:cNvPr>
          <p:cNvSpPr txBox="1"/>
          <p:nvPr userDrawn="1"/>
        </p:nvSpPr>
        <p:spPr>
          <a:xfrm>
            <a:off x="1186069" y="999773"/>
            <a:ext cx="5240857"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a:solidFill>
                  <a:schemeClr val="bg1"/>
                </a:solidFill>
                <a:latin typeface="Century Gothic" panose="020B0502020202020204" pitchFamily="34" charset="0"/>
              </a:rPr>
              <a:t>Today we have:</a:t>
            </a:r>
          </a:p>
          <a:p>
            <a:endParaRPr lang="en-US"/>
          </a:p>
        </p:txBody>
      </p:sp>
      <p:sp>
        <p:nvSpPr>
          <p:cNvPr id="6" name="TextBox 5">
            <a:extLst>
              <a:ext uri="{FF2B5EF4-FFF2-40B4-BE49-F238E27FC236}">
                <a16:creationId xmlns:a16="http://schemas.microsoft.com/office/drawing/2014/main" id="{31430A65-2B34-37DF-6C66-0ED36F01ECE4}"/>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Century Gothic" panose="020B0502020202020204" pitchFamily="34" charset="0"/>
              </a:rPr>
              <a:t>© Sing Up</a:t>
            </a:r>
          </a:p>
        </p:txBody>
      </p:sp>
      <p:sp>
        <p:nvSpPr>
          <p:cNvPr id="7" name="TextBox 6">
            <a:extLst>
              <a:ext uri="{FF2B5EF4-FFF2-40B4-BE49-F238E27FC236}">
                <a16:creationId xmlns:a16="http://schemas.microsoft.com/office/drawing/2014/main" id="{9343FCDC-C6ED-86E2-0584-518A76B76FBB}"/>
              </a:ext>
            </a:extLst>
          </p:cNvPr>
          <p:cNvSpPr txBox="1"/>
          <p:nvPr userDrawn="1"/>
        </p:nvSpPr>
        <p:spPr>
          <a:xfrm>
            <a:off x="8610600" y="6409829"/>
            <a:ext cx="2743200" cy="307777"/>
          </a:xfrm>
          <a:prstGeom prst="rect">
            <a:avLst/>
          </a:prstGeom>
          <a:noFill/>
        </p:spPr>
        <p:txBody>
          <a:bodyPr wrap="square" rtlCol="0">
            <a:spAutoFit/>
          </a:bodyPr>
          <a:lstStyle/>
          <a:p>
            <a:pPr algn="r"/>
            <a:r>
              <a:rPr lang="en-US" sz="1400">
                <a:solidFill>
                  <a:schemeClr val="tx1">
                    <a:lumMod val="50000"/>
                    <a:lumOff val="50000"/>
                  </a:schemeClr>
                </a:solidFill>
                <a:latin typeface="Century Gothic" panose="020B0502020202020204" pitchFamily="34" charset="0"/>
              </a:rPr>
              <a:t>www.singup.org     </a:t>
            </a:r>
            <a:fld id="{909BFF72-46F0-2E4F-9EEC-18544991CDB8}" type="slidenum">
              <a:rPr lang="en-US" sz="1400" smtClean="0">
                <a:solidFill>
                  <a:schemeClr val="tx1">
                    <a:lumMod val="50000"/>
                    <a:lumOff val="50000"/>
                  </a:schemeClr>
                </a:solidFill>
                <a:latin typeface="Century Gothic" panose="020B0502020202020204" pitchFamily="34" charset="0"/>
              </a:rPr>
              <a:t>‹#›</a:t>
            </a:fld>
            <a:endParaRPr lang="en-US" sz="1400">
              <a:solidFill>
                <a:schemeClr val="tx1">
                  <a:lumMod val="50000"/>
                  <a:lumOff val="50000"/>
                </a:schemeClr>
              </a:solidFill>
              <a:latin typeface="Century Gothic" panose="020B0502020202020204" pitchFamily="34" charset="0"/>
            </a:endParaRPr>
          </a:p>
        </p:txBody>
      </p:sp>
    </p:spTree>
    <p:extLst>
      <p:ext uri="{BB962C8B-B14F-4D97-AF65-F5344CB8AC3E}">
        <p14:creationId xmlns:p14="http://schemas.microsoft.com/office/powerpoint/2010/main" val="24743021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Chart&#10;&#10;Description automatically generated">
            <a:extLst>
              <a:ext uri="{FF2B5EF4-FFF2-40B4-BE49-F238E27FC236}">
                <a16:creationId xmlns:a16="http://schemas.microsoft.com/office/drawing/2014/main" id="{3EFF75D7-B6E8-4D34-987A-6A8870D630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B9D7CEF-5E30-44EF-AFEB-F331E24EC1C9}"/>
              </a:ext>
            </a:extLst>
          </p:cNvPr>
          <p:cNvSpPr>
            <a:spLocks noGrp="1"/>
          </p:cNvSpPr>
          <p:nvPr>
            <p:ph type="ctrTitle" hasCustomPrompt="1"/>
          </p:nvPr>
        </p:nvSpPr>
        <p:spPr>
          <a:xfrm>
            <a:off x="5900275" y="1405628"/>
            <a:ext cx="5277187" cy="2075143"/>
          </a:xfrm>
        </p:spPr>
        <p:txBody>
          <a:bodyPr anchor="b">
            <a:normAutofit/>
          </a:bodyPr>
          <a:lstStyle>
            <a:lvl1pPr algn="l">
              <a:defRPr sz="6600" i="1">
                <a:solidFill>
                  <a:schemeClr val="bg1"/>
                </a:solidFill>
                <a:latin typeface="Century Gothic" panose="020B0502020202020204" pitchFamily="34" charset="0"/>
              </a:defRPr>
            </a:lvl1pPr>
          </a:lstStyle>
          <a:p>
            <a:r>
              <a:rPr lang="en-US"/>
              <a:t>Unit title</a:t>
            </a:r>
          </a:p>
        </p:txBody>
      </p:sp>
      <p:sp>
        <p:nvSpPr>
          <p:cNvPr id="3" name="Subtitle 2">
            <a:extLst>
              <a:ext uri="{FF2B5EF4-FFF2-40B4-BE49-F238E27FC236}">
                <a16:creationId xmlns:a16="http://schemas.microsoft.com/office/drawing/2014/main" id="{A4C7659E-C92B-43E6-8827-A1C520FC98E3}"/>
              </a:ext>
            </a:extLst>
          </p:cNvPr>
          <p:cNvSpPr>
            <a:spLocks noGrp="1"/>
          </p:cNvSpPr>
          <p:nvPr>
            <p:ph type="subTitle" idx="1" hasCustomPrompt="1"/>
          </p:nvPr>
        </p:nvSpPr>
        <p:spPr>
          <a:xfrm>
            <a:off x="5900272" y="4258764"/>
            <a:ext cx="5277189" cy="557309"/>
          </a:xfrm>
        </p:spPr>
        <p:txBody>
          <a:bodyPr>
            <a:normAutofit/>
          </a:bodyPr>
          <a:lstStyle>
            <a:lvl1pPr marL="0" indent="0" algn="l">
              <a:buNone/>
              <a:defRPr sz="320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Year X</a:t>
            </a:r>
          </a:p>
        </p:txBody>
      </p:sp>
      <p:sp>
        <p:nvSpPr>
          <p:cNvPr id="9" name="Subtitle 2">
            <a:extLst>
              <a:ext uri="{FF2B5EF4-FFF2-40B4-BE49-F238E27FC236}">
                <a16:creationId xmlns:a16="http://schemas.microsoft.com/office/drawing/2014/main" id="{FAFF4E92-262D-442F-91FF-9B4E0BF52213}"/>
              </a:ext>
            </a:extLst>
          </p:cNvPr>
          <p:cNvSpPr txBox="1">
            <a:spLocks/>
          </p:cNvSpPr>
          <p:nvPr userDrawn="1"/>
        </p:nvSpPr>
        <p:spPr>
          <a:xfrm>
            <a:off x="5900273" y="3734349"/>
            <a:ext cx="5277189" cy="549492"/>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200">
                <a:solidFill>
                  <a:schemeClr val="bg1"/>
                </a:solidFill>
                <a:latin typeface="Century Gothic" panose="020B0502020202020204" pitchFamily="34" charset="0"/>
              </a:rPr>
              <a:t>Sing Up Music</a:t>
            </a:r>
          </a:p>
        </p:txBody>
      </p:sp>
      <p:pic>
        <p:nvPicPr>
          <p:cNvPr id="10" name="Picture 9" descr="Logo, company name&#10;&#10;Description automatically generated">
            <a:extLst>
              <a:ext uri="{FF2B5EF4-FFF2-40B4-BE49-F238E27FC236}">
                <a16:creationId xmlns:a16="http://schemas.microsoft.com/office/drawing/2014/main" id="{63148B3E-47C4-4892-8590-1886E69D19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03843" y="5401536"/>
            <a:ext cx="1273620" cy="546283"/>
          </a:xfrm>
          <a:prstGeom prst="rect">
            <a:avLst/>
          </a:prstGeom>
        </p:spPr>
      </p:pic>
      <p:sp>
        <p:nvSpPr>
          <p:cNvPr id="11" name="TextBox 10">
            <a:extLst>
              <a:ext uri="{FF2B5EF4-FFF2-40B4-BE49-F238E27FC236}">
                <a16:creationId xmlns:a16="http://schemas.microsoft.com/office/drawing/2014/main" id="{506ED3D2-1117-924C-95CE-BFDC6BB6B175}"/>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Century Gothic" panose="020B0502020202020204" pitchFamily="34" charset="0"/>
              </a:rPr>
              <a:t>© Sing Up</a:t>
            </a:r>
          </a:p>
        </p:txBody>
      </p:sp>
      <p:sp>
        <p:nvSpPr>
          <p:cNvPr id="15" name="Picture Placeholder 14">
            <a:extLst>
              <a:ext uri="{FF2B5EF4-FFF2-40B4-BE49-F238E27FC236}">
                <a16:creationId xmlns:a16="http://schemas.microsoft.com/office/drawing/2014/main" id="{B2B1D8E1-80C3-E149-AE67-5C6AD56CFB69}"/>
              </a:ext>
            </a:extLst>
          </p:cNvPr>
          <p:cNvSpPr>
            <a:spLocks noGrp="1"/>
          </p:cNvSpPr>
          <p:nvPr>
            <p:ph type="pic" sz="quarter" idx="10" hasCustomPrompt="1"/>
          </p:nvPr>
        </p:nvSpPr>
        <p:spPr>
          <a:xfrm>
            <a:off x="1014537" y="1392451"/>
            <a:ext cx="4441883" cy="4073097"/>
          </a:xfrm>
        </p:spPr>
        <p:txBody>
          <a:bodyPr/>
          <a:lstStyle>
            <a:lvl1pPr marL="0" indent="0">
              <a:buNone/>
              <a:defRPr>
                <a:latin typeface="Century Gothic" panose="020B0502020202020204" pitchFamily="34" charset="0"/>
              </a:defRPr>
            </a:lvl1pPr>
          </a:lstStyle>
          <a:p>
            <a:r>
              <a:rPr lang="en-US"/>
              <a:t>Click to insert image</a:t>
            </a:r>
          </a:p>
        </p:txBody>
      </p:sp>
      <p:sp>
        <p:nvSpPr>
          <p:cNvPr id="12" name="TextBox 11">
            <a:extLst>
              <a:ext uri="{FF2B5EF4-FFF2-40B4-BE49-F238E27FC236}">
                <a16:creationId xmlns:a16="http://schemas.microsoft.com/office/drawing/2014/main" id="{D676B964-4369-E1B1-94A3-00047FEAEEBA}"/>
              </a:ext>
            </a:extLst>
          </p:cNvPr>
          <p:cNvSpPr txBox="1"/>
          <p:nvPr userDrawn="1"/>
        </p:nvSpPr>
        <p:spPr>
          <a:xfrm>
            <a:off x="9528424" y="6432113"/>
            <a:ext cx="2743200" cy="307777"/>
          </a:xfrm>
          <a:prstGeom prst="rect">
            <a:avLst/>
          </a:prstGeom>
          <a:noFill/>
        </p:spPr>
        <p:txBody>
          <a:bodyPr wrap="square" rtlCol="0">
            <a:spAutoFit/>
          </a:bodyPr>
          <a:lstStyle/>
          <a:p>
            <a:r>
              <a:rPr lang="en-US" sz="1400">
                <a:solidFill>
                  <a:schemeClr val="tx1">
                    <a:lumMod val="50000"/>
                    <a:lumOff val="50000"/>
                  </a:schemeClr>
                </a:solidFill>
                <a:latin typeface="Century Gothic" panose="020B0502020202020204" pitchFamily="34" charset="0"/>
              </a:rPr>
              <a:t>www.singup.org</a:t>
            </a:r>
          </a:p>
        </p:txBody>
      </p:sp>
    </p:spTree>
    <p:extLst>
      <p:ext uri="{BB962C8B-B14F-4D97-AF65-F5344CB8AC3E}">
        <p14:creationId xmlns:p14="http://schemas.microsoft.com/office/powerpoint/2010/main" val="1346592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Musical learning">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EB40E5F7-1CF4-4C87-B08B-A95B6C42B3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EB864F5-ED55-4666-B1B2-CEF355BAC273}"/>
              </a:ext>
            </a:extLst>
          </p:cNvPr>
          <p:cNvSpPr>
            <a:spLocks noGrp="1"/>
          </p:cNvSpPr>
          <p:nvPr>
            <p:ph type="title" hasCustomPrompt="1"/>
          </p:nvPr>
        </p:nvSpPr>
        <p:spPr>
          <a:xfrm>
            <a:off x="1195298" y="920952"/>
            <a:ext cx="9749786" cy="1325563"/>
          </a:xfrm>
        </p:spPr>
        <p:txBody>
          <a:bodyPr>
            <a:normAutofit/>
          </a:bodyPr>
          <a:lstStyle>
            <a:lvl1pPr marL="0" algn="l" defTabSz="914400" rtl="0" eaLnBrk="1" latinLnBrk="0" hangingPunct="1">
              <a:lnSpc>
                <a:spcPct val="90000"/>
              </a:lnSpc>
              <a:spcBef>
                <a:spcPct val="0"/>
              </a:spcBef>
              <a:buNone/>
              <a:defRPr lang="en-US" sz="4800" kern="1200" dirty="0">
                <a:solidFill>
                  <a:srgbClr val="FFFFFF"/>
                </a:solidFill>
                <a:latin typeface="Century Gothic" panose="020B0502020202020204" pitchFamily="34" charset="0"/>
                <a:ea typeface="+mj-ea"/>
                <a:cs typeface="+mj-cs"/>
              </a:defRPr>
            </a:lvl1pPr>
          </a:lstStyle>
          <a:p>
            <a:r>
              <a:rPr lang="en-US"/>
              <a:t>Musical learning</a:t>
            </a:r>
          </a:p>
        </p:txBody>
      </p:sp>
      <p:sp>
        <p:nvSpPr>
          <p:cNvPr id="3" name="Content Placeholder 2">
            <a:extLst>
              <a:ext uri="{FF2B5EF4-FFF2-40B4-BE49-F238E27FC236}">
                <a16:creationId xmlns:a16="http://schemas.microsoft.com/office/drawing/2014/main" id="{9DA25D3B-7B51-4360-B284-9C289DED8474}"/>
              </a:ext>
            </a:extLst>
          </p:cNvPr>
          <p:cNvSpPr>
            <a:spLocks noGrp="1"/>
          </p:cNvSpPr>
          <p:nvPr>
            <p:ph idx="1" hasCustomPrompt="1"/>
          </p:nvPr>
        </p:nvSpPr>
        <p:spPr>
          <a:xfrm>
            <a:off x="1212504" y="2533338"/>
            <a:ext cx="9749786" cy="3404649"/>
          </a:xfrm>
        </p:spPr>
        <p:txBody>
          <a:bodyPr/>
          <a:lstStyle>
            <a:lvl1pPr marL="457200" marR="0" indent="-457200" algn="l" defTabSz="914400" rtl="0" eaLnBrk="1" fontAlgn="auto" latinLnBrk="0" hangingPunct="1">
              <a:lnSpc>
                <a:spcPct val="90000"/>
              </a:lnSpc>
              <a:spcBef>
                <a:spcPts val="1000"/>
              </a:spcBef>
              <a:spcAft>
                <a:spcPts val="0"/>
              </a:spcAft>
              <a:buClrTx/>
              <a:buSzTx/>
              <a:buFontTx/>
              <a:buBlip>
                <a:blip r:embed="rId3"/>
              </a:buBlip>
              <a:tabLst/>
              <a:defRPr sz="2400">
                <a:latin typeface="Century Gothic" panose="020B0502020202020204" pitchFamily="34" charset="0"/>
              </a:defRPr>
            </a:lvl1pPr>
            <a:lvl2pPr>
              <a:defRPr sz="2000">
                <a:latin typeface="VAG Rounded Std Light" panose="020F0502020204020204" pitchFamily="34" charset="0"/>
              </a:defRPr>
            </a:lvl2pPr>
            <a:lvl3pPr>
              <a:defRPr sz="1800">
                <a:latin typeface="VAG Rounded Std Light" panose="020F0502020204020204" pitchFamily="34" charset="0"/>
              </a:defRPr>
            </a:lvl3pPr>
            <a:lvl4pPr>
              <a:defRPr sz="1600">
                <a:latin typeface="VAG Rounded Std Light" panose="020F0502020204020204" pitchFamily="34" charset="0"/>
              </a:defRPr>
            </a:lvl4pPr>
            <a:lvl5pPr>
              <a:defRPr sz="1400">
                <a:latin typeface="VAG Rounded Std Light" panose="020F0502020204020204" pitchFamily="34" charset="0"/>
              </a:defRPr>
            </a:lvl5pPr>
          </a:lstStyle>
          <a:p>
            <a:r>
              <a:rPr lang="en-GB" b="1">
                <a:solidFill>
                  <a:srgbClr val="F3001B"/>
                </a:solidFill>
              </a:rPr>
              <a:t>Pitch </a:t>
            </a:r>
            <a:r>
              <a:rPr lang="en-GB" b="1"/>
              <a:t>…….</a:t>
            </a:r>
          </a:p>
          <a:p>
            <a:endParaRPr lang="en-GB" b="1"/>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r>
              <a:rPr lang="en-GB" b="1">
                <a:solidFill>
                  <a:srgbClr val="005F85"/>
                </a:solidFill>
              </a:rPr>
              <a:t>Sing </a:t>
            </a:r>
            <a:r>
              <a:rPr lang="en-GB" b="1"/>
              <a:t>…….</a:t>
            </a:r>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endParaRPr lang="en-GB" b="1"/>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r>
              <a:rPr lang="en-GB" b="1">
                <a:solidFill>
                  <a:srgbClr val="5DC6C6"/>
                </a:solidFill>
              </a:rPr>
              <a:t>Play </a:t>
            </a:r>
            <a:r>
              <a:rPr lang="en-GB" b="1"/>
              <a:t>…….</a:t>
            </a:r>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endParaRPr lang="en-GB" b="1"/>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r>
              <a:rPr lang="en-GB" b="1">
                <a:solidFill>
                  <a:srgbClr val="A31C33"/>
                </a:solidFill>
              </a:rPr>
              <a:t>Compose </a:t>
            </a:r>
            <a:r>
              <a:rPr lang="en-GB" b="1"/>
              <a:t>…….</a:t>
            </a:r>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endParaRPr lang="en-GB" b="1"/>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endParaRPr lang="en-GB" b="1"/>
          </a:p>
          <a:p>
            <a:endParaRPr lang="en-GB" b="1"/>
          </a:p>
        </p:txBody>
      </p:sp>
      <p:sp>
        <p:nvSpPr>
          <p:cNvPr id="11" name="TextBox 10">
            <a:extLst>
              <a:ext uri="{FF2B5EF4-FFF2-40B4-BE49-F238E27FC236}">
                <a16:creationId xmlns:a16="http://schemas.microsoft.com/office/drawing/2014/main" id="{076C5155-52A5-9F4E-8B89-E4DE730D36F9}"/>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Century Gothic" panose="020B0502020202020204" pitchFamily="34" charset="0"/>
              </a:rPr>
              <a:t>© Sing Up</a:t>
            </a:r>
          </a:p>
        </p:txBody>
      </p:sp>
      <p:sp>
        <p:nvSpPr>
          <p:cNvPr id="12" name="TextBox 11">
            <a:extLst>
              <a:ext uri="{FF2B5EF4-FFF2-40B4-BE49-F238E27FC236}">
                <a16:creationId xmlns:a16="http://schemas.microsoft.com/office/drawing/2014/main" id="{990277BE-7C62-0A44-8DC2-FB1492F861A9}"/>
              </a:ext>
            </a:extLst>
          </p:cNvPr>
          <p:cNvSpPr txBox="1"/>
          <p:nvPr userDrawn="1"/>
        </p:nvSpPr>
        <p:spPr>
          <a:xfrm>
            <a:off x="8610600" y="6409829"/>
            <a:ext cx="2743200" cy="307777"/>
          </a:xfrm>
          <a:prstGeom prst="rect">
            <a:avLst/>
          </a:prstGeom>
          <a:noFill/>
        </p:spPr>
        <p:txBody>
          <a:bodyPr wrap="square" rtlCol="0">
            <a:spAutoFit/>
          </a:bodyPr>
          <a:lstStyle/>
          <a:p>
            <a:pPr algn="r"/>
            <a:r>
              <a:rPr lang="en-US" sz="1400">
                <a:solidFill>
                  <a:schemeClr val="tx1">
                    <a:lumMod val="50000"/>
                    <a:lumOff val="50000"/>
                  </a:schemeClr>
                </a:solidFill>
                <a:latin typeface="Century Gothic" panose="020B0502020202020204" pitchFamily="34" charset="0"/>
              </a:rPr>
              <a:t>www.singup.org     </a:t>
            </a:r>
            <a:fld id="{909BFF72-46F0-2E4F-9EEC-18544991CDB8}" type="slidenum">
              <a:rPr lang="en-US" sz="1400" smtClean="0">
                <a:solidFill>
                  <a:schemeClr val="tx1">
                    <a:lumMod val="50000"/>
                    <a:lumOff val="50000"/>
                  </a:schemeClr>
                </a:solidFill>
                <a:latin typeface="Century Gothic" panose="020B0502020202020204" pitchFamily="34" charset="0"/>
              </a:rPr>
              <a:t>‹#›</a:t>
            </a:fld>
            <a:endParaRPr lang="en-US" sz="1400">
              <a:solidFill>
                <a:schemeClr val="tx1">
                  <a:lumMod val="50000"/>
                  <a:lumOff val="50000"/>
                </a:schemeClr>
              </a:solidFill>
              <a:latin typeface="Century Gothic" panose="020B0502020202020204" pitchFamily="34" charset="0"/>
            </a:endParaRPr>
          </a:p>
        </p:txBody>
      </p:sp>
    </p:spTree>
    <p:extLst>
      <p:ext uri="{BB962C8B-B14F-4D97-AF65-F5344CB8AC3E}">
        <p14:creationId xmlns:p14="http://schemas.microsoft.com/office/powerpoint/2010/main" val="1525480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Musical learning">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EB40E5F7-1CF4-4C87-B08B-A95B6C42B3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EB864F5-ED55-4666-B1B2-CEF355BAC273}"/>
              </a:ext>
            </a:extLst>
          </p:cNvPr>
          <p:cNvSpPr>
            <a:spLocks noGrp="1"/>
          </p:cNvSpPr>
          <p:nvPr>
            <p:ph type="title" hasCustomPrompt="1"/>
          </p:nvPr>
        </p:nvSpPr>
        <p:spPr>
          <a:xfrm>
            <a:off x="1195298" y="920952"/>
            <a:ext cx="9749786" cy="1325563"/>
          </a:xfrm>
        </p:spPr>
        <p:txBody>
          <a:bodyPr>
            <a:normAutofit/>
          </a:bodyPr>
          <a:lstStyle>
            <a:lvl1pPr marL="0" algn="l" defTabSz="914400" rtl="0" eaLnBrk="1" latinLnBrk="0" hangingPunct="1">
              <a:lnSpc>
                <a:spcPct val="90000"/>
              </a:lnSpc>
              <a:spcBef>
                <a:spcPct val="0"/>
              </a:spcBef>
              <a:buNone/>
              <a:defRPr lang="en-US" sz="4800" kern="1200" dirty="0">
                <a:solidFill>
                  <a:srgbClr val="FFFFFF"/>
                </a:solidFill>
                <a:latin typeface="Century Gothic" panose="020B0502020202020204" pitchFamily="34" charset="0"/>
                <a:ea typeface="+mj-ea"/>
                <a:cs typeface="+mj-cs"/>
              </a:defRPr>
            </a:lvl1pPr>
          </a:lstStyle>
          <a:p>
            <a:r>
              <a:rPr lang="en-US"/>
              <a:t>Musical learning</a:t>
            </a:r>
          </a:p>
        </p:txBody>
      </p:sp>
      <p:sp>
        <p:nvSpPr>
          <p:cNvPr id="3" name="Content Placeholder 2">
            <a:extLst>
              <a:ext uri="{FF2B5EF4-FFF2-40B4-BE49-F238E27FC236}">
                <a16:creationId xmlns:a16="http://schemas.microsoft.com/office/drawing/2014/main" id="{9DA25D3B-7B51-4360-B284-9C289DED8474}"/>
              </a:ext>
            </a:extLst>
          </p:cNvPr>
          <p:cNvSpPr>
            <a:spLocks noGrp="1"/>
          </p:cNvSpPr>
          <p:nvPr>
            <p:ph idx="1" hasCustomPrompt="1"/>
          </p:nvPr>
        </p:nvSpPr>
        <p:spPr>
          <a:xfrm>
            <a:off x="1212504" y="2533338"/>
            <a:ext cx="9749786" cy="3404649"/>
          </a:xfrm>
        </p:spPr>
        <p:txBody>
          <a:bodyPr/>
          <a:lstStyle>
            <a:lvl1pPr marL="457200" marR="0" indent="-457200" algn="l" defTabSz="914400" rtl="0" eaLnBrk="1" fontAlgn="auto" latinLnBrk="0" hangingPunct="1">
              <a:lnSpc>
                <a:spcPct val="90000"/>
              </a:lnSpc>
              <a:spcBef>
                <a:spcPts val="1000"/>
              </a:spcBef>
              <a:spcAft>
                <a:spcPts val="0"/>
              </a:spcAft>
              <a:buClrTx/>
              <a:buSzTx/>
              <a:buFontTx/>
              <a:buBlip>
                <a:blip r:embed="rId3"/>
              </a:buBlip>
              <a:tabLst/>
              <a:defRPr sz="2400">
                <a:latin typeface="Century Gothic" panose="020B0502020202020204" pitchFamily="34" charset="0"/>
              </a:defRPr>
            </a:lvl1pPr>
            <a:lvl2pPr>
              <a:defRPr sz="2000">
                <a:latin typeface="VAG Rounded Std Light" panose="020F0502020204020204" pitchFamily="34" charset="0"/>
              </a:defRPr>
            </a:lvl2pPr>
            <a:lvl3pPr>
              <a:defRPr sz="1800">
                <a:latin typeface="VAG Rounded Std Light" panose="020F0502020204020204" pitchFamily="34" charset="0"/>
              </a:defRPr>
            </a:lvl3pPr>
            <a:lvl4pPr>
              <a:defRPr sz="1600">
                <a:latin typeface="VAG Rounded Std Light" panose="020F0502020204020204" pitchFamily="34" charset="0"/>
              </a:defRPr>
            </a:lvl4pPr>
            <a:lvl5pPr>
              <a:defRPr sz="1400">
                <a:latin typeface="VAG Rounded Std Light" panose="020F0502020204020204" pitchFamily="34" charset="0"/>
              </a:defRPr>
            </a:lvl5pPr>
          </a:lstStyle>
          <a:p>
            <a:r>
              <a:rPr lang="en-GB" b="1">
                <a:solidFill>
                  <a:srgbClr val="F3001B"/>
                </a:solidFill>
              </a:rPr>
              <a:t>Pitch </a:t>
            </a:r>
            <a:r>
              <a:rPr lang="en-GB" b="1"/>
              <a:t>…….</a:t>
            </a:r>
          </a:p>
          <a:p>
            <a:endParaRPr lang="en-GB" b="1"/>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r>
              <a:rPr lang="en-GB" b="1">
                <a:solidFill>
                  <a:srgbClr val="005F85"/>
                </a:solidFill>
              </a:rPr>
              <a:t>Sing </a:t>
            </a:r>
            <a:r>
              <a:rPr lang="en-GB" b="1"/>
              <a:t>…….</a:t>
            </a:r>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endParaRPr lang="en-GB" b="1"/>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r>
              <a:rPr lang="en-GB" b="1">
                <a:solidFill>
                  <a:srgbClr val="5DC6C6"/>
                </a:solidFill>
              </a:rPr>
              <a:t>Play </a:t>
            </a:r>
            <a:r>
              <a:rPr lang="en-GB" b="1"/>
              <a:t>…….</a:t>
            </a:r>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endParaRPr lang="en-GB" b="1"/>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r>
              <a:rPr lang="en-GB" b="1">
                <a:solidFill>
                  <a:srgbClr val="A31C33"/>
                </a:solidFill>
              </a:rPr>
              <a:t>Compose </a:t>
            </a:r>
            <a:r>
              <a:rPr lang="en-GB" b="1"/>
              <a:t>…….</a:t>
            </a:r>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endParaRPr lang="en-GB" b="1"/>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endParaRPr lang="en-GB" b="1"/>
          </a:p>
          <a:p>
            <a:endParaRPr lang="en-GB" b="1"/>
          </a:p>
        </p:txBody>
      </p:sp>
      <p:sp>
        <p:nvSpPr>
          <p:cNvPr id="11" name="TextBox 10">
            <a:extLst>
              <a:ext uri="{FF2B5EF4-FFF2-40B4-BE49-F238E27FC236}">
                <a16:creationId xmlns:a16="http://schemas.microsoft.com/office/drawing/2014/main" id="{076C5155-52A5-9F4E-8B89-E4DE730D36F9}"/>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Century Gothic" panose="020B0502020202020204" pitchFamily="34" charset="0"/>
              </a:rPr>
              <a:t>© Sing Up</a:t>
            </a:r>
          </a:p>
        </p:txBody>
      </p:sp>
      <p:sp>
        <p:nvSpPr>
          <p:cNvPr id="12" name="TextBox 11">
            <a:extLst>
              <a:ext uri="{FF2B5EF4-FFF2-40B4-BE49-F238E27FC236}">
                <a16:creationId xmlns:a16="http://schemas.microsoft.com/office/drawing/2014/main" id="{990277BE-7C62-0A44-8DC2-FB1492F861A9}"/>
              </a:ext>
            </a:extLst>
          </p:cNvPr>
          <p:cNvSpPr txBox="1"/>
          <p:nvPr userDrawn="1"/>
        </p:nvSpPr>
        <p:spPr>
          <a:xfrm>
            <a:off x="8610600" y="6409829"/>
            <a:ext cx="2743200" cy="307777"/>
          </a:xfrm>
          <a:prstGeom prst="rect">
            <a:avLst/>
          </a:prstGeom>
          <a:noFill/>
        </p:spPr>
        <p:txBody>
          <a:bodyPr wrap="square" rtlCol="0">
            <a:spAutoFit/>
          </a:bodyPr>
          <a:lstStyle/>
          <a:p>
            <a:pPr algn="r"/>
            <a:r>
              <a:rPr lang="en-US" sz="1400">
                <a:solidFill>
                  <a:schemeClr val="tx1">
                    <a:lumMod val="50000"/>
                    <a:lumOff val="50000"/>
                  </a:schemeClr>
                </a:solidFill>
                <a:latin typeface="Century Gothic" panose="020B0502020202020204" pitchFamily="34" charset="0"/>
              </a:rPr>
              <a:t>www.singup.org     </a:t>
            </a:r>
            <a:fld id="{909BFF72-46F0-2E4F-9EEC-18544991CDB8}" type="slidenum">
              <a:rPr lang="en-US" sz="1400" smtClean="0">
                <a:solidFill>
                  <a:schemeClr val="tx1">
                    <a:lumMod val="50000"/>
                    <a:lumOff val="50000"/>
                  </a:schemeClr>
                </a:solidFill>
                <a:latin typeface="Century Gothic" panose="020B0502020202020204" pitchFamily="34" charset="0"/>
              </a:rPr>
              <a:t>‹#›</a:t>
            </a:fld>
            <a:endParaRPr lang="en-US" sz="1400">
              <a:solidFill>
                <a:schemeClr val="tx1">
                  <a:lumMod val="50000"/>
                  <a:lumOff val="50000"/>
                </a:schemeClr>
              </a:solidFill>
              <a:latin typeface="Century Gothic" panose="020B0502020202020204" pitchFamily="34" charset="0"/>
            </a:endParaRPr>
          </a:p>
        </p:txBody>
      </p:sp>
    </p:spTree>
    <p:extLst>
      <p:ext uri="{BB962C8B-B14F-4D97-AF65-F5344CB8AC3E}">
        <p14:creationId xmlns:p14="http://schemas.microsoft.com/office/powerpoint/2010/main" val="5992400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Key words">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EB40E5F7-1CF4-4C87-B08B-A95B6C42B3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EB864F5-ED55-4666-B1B2-CEF355BAC273}"/>
              </a:ext>
            </a:extLst>
          </p:cNvPr>
          <p:cNvSpPr>
            <a:spLocks noGrp="1"/>
          </p:cNvSpPr>
          <p:nvPr>
            <p:ph type="title" hasCustomPrompt="1"/>
          </p:nvPr>
        </p:nvSpPr>
        <p:spPr>
          <a:xfrm>
            <a:off x="1195298" y="920952"/>
            <a:ext cx="9749786" cy="1325563"/>
          </a:xfrm>
        </p:spPr>
        <p:txBody>
          <a:bodyPr>
            <a:normAutofit/>
          </a:bodyPr>
          <a:lstStyle>
            <a:lvl1pPr marL="0" algn="l" defTabSz="914400" rtl="0" eaLnBrk="1" latinLnBrk="0" hangingPunct="1">
              <a:lnSpc>
                <a:spcPct val="90000"/>
              </a:lnSpc>
              <a:spcBef>
                <a:spcPct val="0"/>
              </a:spcBef>
              <a:buNone/>
              <a:defRPr lang="en-US" sz="4800" kern="1200" dirty="0">
                <a:solidFill>
                  <a:srgbClr val="FFFFFF"/>
                </a:solidFill>
                <a:latin typeface="Century Gothic" panose="020B0502020202020204" pitchFamily="34" charset="0"/>
                <a:ea typeface="+mj-ea"/>
                <a:cs typeface="+mj-cs"/>
              </a:defRPr>
            </a:lvl1pPr>
          </a:lstStyle>
          <a:p>
            <a:r>
              <a:rPr lang="en-US"/>
              <a:t>Key words</a:t>
            </a:r>
          </a:p>
        </p:txBody>
      </p:sp>
      <p:sp>
        <p:nvSpPr>
          <p:cNvPr id="3" name="Content Placeholder 2">
            <a:extLst>
              <a:ext uri="{FF2B5EF4-FFF2-40B4-BE49-F238E27FC236}">
                <a16:creationId xmlns:a16="http://schemas.microsoft.com/office/drawing/2014/main" id="{9DA25D3B-7B51-4360-B284-9C289DED8474}"/>
              </a:ext>
            </a:extLst>
          </p:cNvPr>
          <p:cNvSpPr>
            <a:spLocks noGrp="1"/>
          </p:cNvSpPr>
          <p:nvPr>
            <p:ph idx="1" hasCustomPrompt="1"/>
          </p:nvPr>
        </p:nvSpPr>
        <p:spPr>
          <a:xfrm>
            <a:off x="1014537" y="2435780"/>
            <a:ext cx="9636118" cy="4102135"/>
          </a:xfrm>
        </p:spPr>
        <p:txBody>
          <a:bodyPr/>
          <a:lstStyle>
            <a:lvl1pPr marL="457200" marR="0" indent="-457200" algn="l" defTabSz="914400" rtl="0" eaLnBrk="1" fontAlgn="auto" latinLnBrk="0" hangingPunct="1">
              <a:lnSpc>
                <a:spcPct val="90000"/>
              </a:lnSpc>
              <a:spcBef>
                <a:spcPts val="1000"/>
              </a:spcBef>
              <a:spcAft>
                <a:spcPts val="0"/>
              </a:spcAft>
              <a:buClrTx/>
              <a:buSzTx/>
              <a:buFontTx/>
              <a:buBlip>
                <a:blip r:embed="rId3"/>
              </a:buBlip>
              <a:tabLst/>
              <a:defRPr sz="2000">
                <a:solidFill>
                  <a:srgbClr val="005F85"/>
                </a:solidFill>
                <a:latin typeface="Century Gothic" panose="020B0502020202020204" pitchFamily="34" charset="0"/>
              </a:defRPr>
            </a:lvl1pPr>
            <a:lvl2pPr>
              <a:defRPr sz="2000">
                <a:latin typeface="VAG Rounded Std Light" panose="020F0502020204020204" pitchFamily="34" charset="0"/>
              </a:defRPr>
            </a:lvl2pPr>
            <a:lvl3pPr>
              <a:defRPr sz="1800">
                <a:latin typeface="VAG Rounded Std Light" panose="020F0502020204020204" pitchFamily="34" charset="0"/>
              </a:defRPr>
            </a:lvl3pPr>
            <a:lvl4pPr>
              <a:defRPr sz="1600">
                <a:latin typeface="VAG Rounded Std Light" panose="020F0502020204020204" pitchFamily="34" charset="0"/>
              </a:defRPr>
            </a:lvl4pPr>
            <a:lvl5pPr>
              <a:defRPr sz="1400">
                <a:latin typeface="VAG Rounded Std Light" panose="020F0502020204020204" pitchFamily="34" charset="0"/>
              </a:defRPr>
            </a:lvl5pPr>
          </a:lstStyle>
          <a:p>
            <a:r>
              <a:rPr lang="en-GB" b="1">
                <a:solidFill>
                  <a:srgbClr val="F3001B"/>
                </a:solidFill>
              </a:rPr>
              <a:t>Listen </a:t>
            </a:r>
            <a:r>
              <a:rPr lang="en-GB" b="1"/>
              <a:t>…….</a:t>
            </a:r>
          </a:p>
          <a:p>
            <a:endParaRPr lang="en-GB" b="1"/>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r>
              <a:rPr lang="en-GB" b="1">
                <a:solidFill>
                  <a:srgbClr val="005F85"/>
                </a:solidFill>
              </a:rPr>
              <a:t>Structure </a:t>
            </a:r>
            <a:r>
              <a:rPr lang="en-GB" b="1"/>
              <a:t>…….</a:t>
            </a:r>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endParaRPr lang="en-GB" b="1"/>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r>
              <a:rPr lang="en-GB" b="1">
                <a:solidFill>
                  <a:srgbClr val="5DC6C6"/>
                </a:solidFill>
              </a:rPr>
              <a:t>Tempo </a:t>
            </a:r>
            <a:r>
              <a:rPr lang="en-GB" b="1"/>
              <a:t>…….</a:t>
            </a:r>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endParaRPr lang="en-GB" b="1"/>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r>
              <a:rPr lang="en-GB" b="1">
                <a:solidFill>
                  <a:srgbClr val="A31C33"/>
                </a:solidFill>
              </a:rPr>
              <a:t>Timbre </a:t>
            </a:r>
            <a:r>
              <a:rPr lang="en-GB" b="1"/>
              <a:t>…….</a:t>
            </a:r>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endParaRPr lang="en-GB" b="1"/>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r>
              <a:rPr lang="en-GB" b="1"/>
              <a:t>Other ……..</a:t>
            </a:r>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endParaRPr lang="en-GB" b="1"/>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endParaRPr lang="en-GB" b="1"/>
          </a:p>
          <a:p>
            <a:endParaRPr lang="en-GB" b="1"/>
          </a:p>
        </p:txBody>
      </p:sp>
      <p:sp>
        <p:nvSpPr>
          <p:cNvPr id="11" name="TextBox 10">
            <a:extLst>
              <a:ext uri="{FF2B5EF4-FFF2-40B4-BE49-F238E27FC236}">
                <a16:creationId xmlns:a16="http://schemas.microsoft.com/office/drawing/2014/main" id="{076C5155-52A5-9F4E-8B89-E4DE730D36F9}"/>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Century Gothic" panose="020B0502020202020204" pitchFamily="34" charset="0"/>
              </a:rPr>
              <a:t>© Sing Up</a:t>
            </a:r>
          </a:p>
        </p:txBody>
      </p:sp>
      <p:sp>
        <p:nvSpPr>
          <p:cNvPr id="12" name="TextBox 11">
            <a:extLst>
              <a:ext uri="{FF2B5EF4-FFF2-40B4-BE49-F238E27FC236}">
                <a16:creationId xmlns:a16="http://schemas.microsoft.com/office/drawing/2014/main" id="{990277BE-7C62-0A44-8DC2-FB1492F861A9}"/>
              </a:ext>
            </a:extLst>
          </p:cNvPr>
          <p:cNvSpPr txBox="1"/>
          <p:nvPr userDrawn="1"/>
        </p:nvSpPr>
        <p:spPr>
          <a:xfrm>
            <a:off x="8610600" y="6409829"/>
            <a:ext cx="2743200" cy="307777"/>
          </a:xfrm>
          <a:prstGeom prst="rect">
            <a:avLst/>
          </a:prstGeom>
          <a:noFill/>
        </p:spPr>
        <p:txBody>
          <a:bodyPr wrap="square" rtlCol="0">
            <a:spAutoFit/>
          </a:bodyPr>
          <a:lstStyle/>
          <a:p>
            <a:pPr algn="r"/>
            <a:r>
              <a:rPr lang="en-US" sz="1400">
                <a:solidFill>
                  <a:schemeClr val="tx1">
                    <a:lumMod val="50000"/>
                    <a:lumOff val="50000"/>
                  </a:schemeClr>
                </a:solidFill>
                <a:latin typeface="Century Gothic" panose="020B0502020202020204" pitchFamily="34" charset="0"/>
              </a:rPr>
              <a:t>www.singup.org     </a:t>
            </a:r>
            <a:fld id="{909BFF72-46F0-2E4F-9EEC-18544991CDB8}" type="slidenum">
              <a:rPr lang="en-US" sz="1400" smtClean="0">
                <a:solidFill>
                  <a:schemeClr val="tx1">
                    <a:lumMod val="50000"/>
                    <a:lumOff val="50000"/>
                  </a:schemeClr>
                </a:solidFill>
                <a:latin typeface="Century Gothic" panose="020B0502020202020204" pitchFamily="34" charset="0"/>
              </a:rPr>
              <a:t>‹#›</a:t>
            </a:fld>
            <a:endParaRPr lang="en-US" sz="1400">
              <a:solidFill>
                <a:schemeClr val="tx1">
                  <a:lumMod val="50000"/>
                  <a:lumOff val="50000"/>
                </a:schemeClr>
              </a:solidFill>
              <a:latin typeface="Century Gothic" panose="020B0502020202020204" pitchFamily="34" charset="0"/>
            </a:endParaRPr>
          </a:p>
        </p:txBody>
      </p:sp>
    </p:spTree>
    <p:extLst>
      <p:ext uri="{BB962C8B-B14F-4D97-AF65-F5344CB8AC3E}">
        <p14:creationId xmlns:p14="http://schemas.microsoft.com/office/powerpoint/2010/main" val="22930934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heck our progres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7D024B-B67F-0744-9642-B8E4718A6531}"/>
              </a:ext>
            </a:extLst>
          </p:cNvPr>
          <p:cNvSpPr/>
          <p:nvPr userDrawn="1"/>
        </p:nvSpPr>
        <p:spPr>
          <a:xfrm>
            <a:off x="793230" y="749508"/>
            <a:ext cx="10584304" cy="532150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hape, rectangle&#10;&#10;Description automatically generated">
            <a:extLst>
              <a:ext uri="{FF2B5EF4-FFF2-40B4-BE49-F238E27FC236}">
                <a16:creationId xmlns:a16="http://schemas.microsoft.com/office/drawing/2014/main" id="{FA066755-EDF2-3D4C-948F-371205C49A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5598" y="888892"/>
            <a:ext cx="10239623" cy="1140632"/>
          </a:xfrm>
          <a:prstGeom prst="rect">
            <a:avLst/>
          </a:prstGeom>
        </p:spPr>
      </p:pic>
      <p:sp>
        <p:nvSpPr>
          <p:cNvPr id="2" name="TextBox 1">
            <a:extLst>
              <a:ext uri="{FF2B5EF4-FFF2-40B4-BE49-F238E27FC236}">
                <a16:creationId xmlns:a16="http://schemas.microsoft.com/office/drawing/2014/main" id="{E107518F-7CAB-4146-9F69-2047D2B5DB39}"/>
              </a:ext>
            </a:extLst>
          </p:cNvPr>
          <p:cNvSpPr txBox="1"/>
          <p:nvPr userDrawn="1"/>
        </p:nvSpPr>
        <p:spPr>
          <a:xfrm>
            <a:off x="1006984" y="1038063"/>
            <a:ext cx="10346816" cy="9848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a:solidFill>
                  <a:schemeClr val="bg1"/>
                </a:solidFill>
                <a:latin typeface="Century Gothic" panose="020B0502020202020204" pitchFamily="34" charset="0"/>
              </a:rPr>
              <a:t>Check our progress: how did we do?</a:t>
            </a:r>
          </a:p>
          <a:p>
            <a:endParaRPr lang="en-US"/>
          </a:p>
        </p:txBody>
      </p:sp>
      <p:sp>
        <p:nvSpPr>
          <p:cNvPr id="12" name="TextBox 11">
            <a:extLst>
              <a:ext uri="{FF2B5EF4-FFF2-40B4-BE49-F238E27FC236}">
                <a16:creationId xmlns:a16="http://schemas.microsoft.com/office/drawing/2014/main" id="{68710049-122E-8D14-E4E6-6C606EB432DE}"/>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Century Gothic" panose="020B0502020202020204" pitchFamily="34" charset="0"/>
              </a:rPr>
              <a:t>© Sing Up</a:t>
            </a:r>
          </a:p>
        </p:txBody>
      </p:sp>
      <p:sp>
        <p:nvSpPr>
          <p:cNvPr id="13" name="TextBox 12">
            <a:extLst>
              <a:ext uri="{FF2B5EF4-FFF2-40B4-BE49-F238E27FC236}">
                <a16:creationId xmlns:a16="http://schemas.microsoft.com/office/drawing/2014/main" id="{4FBE4083-5EBD-DF6E-F8F0-5BEEB05607FA}"/>
              </a:ext>
            </a:extLst>
          </p:cNvPr>
          <p:cNvSpPr txBox="1"/>
          <p:nvPr userDrawn="1"/>
        </p:nvSpPr>
        <p:spPr>
          <a:xfrm>
            <a:off x="8610600" y="6409829"/>
            <a:ext cx="2743200" cy="307777"/>
          </a:xfrm>
          <a:prstGeom prst="rect">
            <a:avLst/>
          </a:prstGeom>
          <a:noFill/>
        </p:spPr>
        <p:txBody>
          <a:bodyPr wrap="square" rtlCol="0">
            <a:spAutoFit/>
          </a:bodyPr>
          <a:lstStyle/>
          <a:p>
            <a:pPr algn="r"/>
            <a:r>
              <a:rPr lang="en-US" sz="1400">
                <a:solidFill>
                  <a:schemeClr val="tx1">
                    <a:lumMod val="50000"/>
                    <a:lumOff val="50000"/>
                  </a:schemeClr>
                </a:solidFill>
                <a:latin typeface="Century Gothic" panose="020B0502020202020204" pitchFamily="34" charset="0"/>
              </a:rPr>
              <a:t>www.singup.org     </a:t>
            </a:r>
            <a:fld id="{909BFF72-46F0-2E4F-9EEC-18544991CDB8}" type="slidenum">
              <a:rPr lang="en-US" sz="1400" smtClean="0">
                <a:solidFill>
                  <a:schemeClr val="tx1">
                    <a:lumMod val="50000"/>
                    <a:lumOff val="50000"/>
                  </a:schemeClr>
                </a:solidFill>
                <a:latin typeface="Century Gothic" panose="020B0502020202020204" pitchFamily="34" charset="0"/>
              </a:rPr>
              <a:t>‹#›</a:t>
            </a:fld>
            <a:endParaRPr lang="en-US" sz="1400">
              <a:solidFill>
                <a:schemeClr val="tx1">
                  <a:lumMod val="50000"/>
                  <a:lumOff val="50000"/>
                </a:schemeClr>
              </a:solidFill>
              <a:latin typeface="Century Gothic" panose="020B0502020202020204" pitchFamily="34" charset="0"/>
            </a:endParaRPr>
          </a:p>
        </p:txBody>
      </p:sp>
    </p:spTree>
    <p:extLst>
      <p:ext uri="{BB962C8B-B14F-4D97-AF65-F5344CB8AC3E}">
        <p14:creationId xmlns:p14="http://schemas.microsoft.com/office/powerpoint/2010/main" val="30269389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ction icons ">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5BBA5350-4F1E-B840-88D4-CD4C118ECD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ontent Placeholder 2">
            <a:extLst>
              <a:ext uri="{FF2B5EF4-FFF2-40B4-BE49-F238E27FC236}">
                <a16:creationId xmlns:a16="http://schemas.microsoft.com/office/drawing/2014/main" id="{AF71DB78-6D69-5045-A13C-48EA6A67A4B5}"/>
              </a:ext>
            </a:extLst>
          </p:cNvPr>
          <p:cNvSpPr>
            <a:spLocks noGrp="1"/>
          </p:cNvSpPr>
          <p:nvPr>
            <p:ph idx="10"/>
          </p:nvPr>
        </p:nvSpPr>
        <p:spPr>
          <a:xfrm>
            <a:off x="5891134" y="2414785"/>
            <a:ext cx="5286329" cy="3404649"/>
          </a:xfrm>
        </p:spPr>
        <p:txBody>
          <a:bodyPr/>
          <a:lstStyle>
            <a:lvl1pPr marL="457200" indent="-457200">
              <a:buFontTx/>
              <a:buBlip>
                <a:blip r:embed="rId3"/>
              </a:buBlip>
              <a:tabLst/>
              <a:defRPr sz="2400">
                <a:latin typeface="VAG Rounded Std Light" panose="020F0502020204020204" pitchFamily="34" charset="0"/>
              </a:defRPr>
            </a:lvl1pPr>
            <a:lvl2pPr>
              <a:defRPr sz="2000">
                <a:latin typeface="VAG Rounded Std Light" panose="020F0502020204020204" pitchFamily="34" charset="0"/>
              </a:defRPr>
            </a:lvl2pPr>
            <a:lvl3pPr>
              <a:defRPr sz="1800">
                <a:latin typeface="VAG Rounded Std Light" panose="020F0502020204020204" pitchFamily="34" charset="0"/>
              </a:defRPr>
            </a:lvl3pPr>
            <a:lvl4pPr>
              <a:defRPr sz="1600">
                <a:latin typeface="VAG Rounded Std Light" panose="020F0502020204020204" pitchFamily="34" charset="0"/>
              </a:defRPr>
            </a:lvl4pPr>
            <a:lvl5pPr>
              <a:defRPr sz="1400">
                <a:latin typeface="VAG Rounded Std Light" panose="020F05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Logo, company name&#10;&#10;Description automatically generated">
            <a:extLst>
              <a:ext uri="{FF2B5EF4-FFF2-40B4-BE49-F238E27FC236}">
                <a16:creationId xmlns:a16="http://schemas.microsoft.com/office/drawing/2014/main" id="{42D30195-E7C3-B845-9EBC-E1444185045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03843" y="5401536"/>
            <a:ext cx="1273620" cy="546283"/>
          </a:xfrm>
          <a:prstGeom prst="rect">
            <a:avLst/>
          </a:prstGeom>
        </p:spPr>
      </p:pic>
      <p:sp>
        <p:nvSpPr>
          <p:cNvPr id="7" name="TextBox 6">
            <a:extLst>
              <a:ext uri="{FF2B5EF4-FFF2-40B4-BE49-F238E27FC236}">
                <a16:creationId xmlns:a16="http://schemas.microsoft.com/office/drawing/2014/main" id="{A2ACA63B-FFED-5A4E-BA77-3B9858FA24CE}"/>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VAG Rounded Std Light" panose="020F0502020204020204" pitchFamily="34" charset="0"/>
              </a:rPr>
              <a:t>© Sing Up</a:t>
            </a:r>
          </a:p>
        </p:txBody>
      </p:sp>
      <p:sp>
        <p:nvSpPr>
          <p:cNvPr id="8" name="TextBox 7">
            <a:extLst>
              <a:ext uri="{FF2B5EF4-FFF2-40B4-BE49-F238E27FC236}">
                <a16:creationId xmlns:a16="http://schemas.microsoft.com/office/drawing/2014/main" id="{38A709A7-3420-F94A-BF8F-406442FA1172}"/>
              </a:ext>
            </a:extLst>
          </p:cNvPr>
          <p:cNvSpPr txBox="1"/>
          <p:nvPr userDrawn="1"/>
        </p:nvSpPr>
        <p:spPr>
          <a:xfrm>
            <a:off x="8610600" y="6409829"/>
            <a:ext cx="2743200" cy="307777"/>
          </a:xfrm>
          <a:prstGeom prst="rect">
            <a:avLst/>
          </a:prstGeom>
          <a:noFill/>
        </p:spPr>
        <p:txBody>
          <a:bodyPr wrap="square" rtlCol="0">
            <a:spAutoFit/>
          </a:bodyPr>
          <a:lstStyle/>
          <a:p>
            <a:pPr algn="r"/>
            <a:fld id="{909BFF72-46F0-2E4F-9EEC-18544991CDB8}" type="slidenum">
              <a:rPr lang="en-US" sz="1400" smtClean="0">
                <a:solidFill>
                  <a:schemeClr val="tx1">
                    <a:lumMod val="50000"/>
                    <a:lumOff val="50000"/>
                  </a:schemeClr>
                </a:solidFill>
                <a:latin typeface="VAG Rounded Std Light" panose="020F0502020204020204" pitchFamily="34" charset="0"/>
              </a:rPr>
              <a:t>‹#›</a:t>
            </a:fld>
            <a:endParaRPr lang="en-US" sz="1400">
              <a:solidFill>
                <a:schemeClr val="tx1">
                  <a:lumMod val="50000"/>
                  <a:lumOff val="50000"/>
                </a:schemeClr>
              </a:solidFill>
              <a:latin typeface="VAG Rounded Std Light" panose="020F0502020204020204" pitchFamily="34" charset="0"/>
            </a:endParaRPr>
          </a:p>
        </p:txBody>
      </p:sp>
      <p:sp>
        <p:nvSpPr>
          <p:cNvPr id="12" name="Picture Placeholder 10">
            <a:extLst>
              <a:ext uri="{FF2B5EF4-FFF2-40B4-BE49-F238E27FC236}">
                <a16:creationId xmlns:a16="http://schemas.microsoft.com/office/drawing/2014/main" id="{1EA2F5A0-AC4D-1244-B58B-952F3317F085}"/>
              </a:ext>
            </a:extLst>
          </p:cNvPr>
          <p:cNvSpPr>
            <a:spLocks noGrp="1"/>
          </p:cNvSpPr>
          <p:nvPr>
            <p:ph type="pic" sz="quarter" idx="12" hasCustomPrompt="1"/>
          </p:nvPr>
        </p:nvSpPr>
        <p:spPr>
          <a:xfrm>
            <a:off x="1014537" y="2414785"/>
            <a:ext cx="4696715" cy="2849414"/>
          </a:xfrm>
        </p:spPr>
        <p:txBody>
          <a:bodyPr>
            <a:normAutofit/>
          </a:bodyPr>
          <a:lstStyle>
            <a:lvl1pPr marL="0" indent="0">
              <a:buNone/>
              <a:defRPr sz="2000"/>
            </a:lvl1pPr>
          </a:lstStyle>
          <a:p>
            <a:r>
              <a:rPr lang="en-US"/>
              <a:t>Click to insert image</a:t>
            </a:r>
          </a:p>
        </p:txBody>
      </p:sp>
      <p:sp>
        <p:nvSpPr>
          <p:cNvPr id="15" name="Text Placeholder 14">
            <a:extLst>
              <a:ext uri="{FF2B5EF4-FFF2-40B4-BE49-F238E27FC236}">
                <a16:creationId xmlns:a16="http://schemas.microsoft.com/office/drawing/2014/main" id="{14D6ACF3-1869-584B-8F99-00B903257D0C}"/>
              </a:ext>
            </a:extLst>
          </p:cNvPr>
          <p:cNvSpPr>
            <a:spLocks noGrp="1"/>
          </p:cNvSpPr>
          <p:nvPr>
            <p:ph type="body" sz="quarter" idx="13" hasCustomPrompt="1"/>
          </p:nvPr>
        </p:nvSpPr>
        <p:spPr>
          <a:xfrm>
            <a:off x="1014536" y="5401537"/>
            <a:ext cx="4696715" cy="535512"/>
          </a:xfrm>
        </p:spPr>
        <p:txBody>
          <a:bodyPr>
            <a:normAutofit/>
          </a:bodyPr>
          <a:lstStyle>
            <a:lvl1pPr marL="0" indent="0" algn="ctr">
              <a:buNone/>
              <a:defRPr sz="1600"/>
            </a:lvl1pPr>
          </a:lstStyle>
          <a:p>
            <a:pPr lvl="0"/>
            <a:r>
              <a:rPr lang="en-US"/>
              <a:t>Click to edit image description</a:t>
            </a:r>
          </a:p>
        </p:txBody>
      </p:sp>
      <p:sp>
        <p:nvSpPr>
          <p:cNvPr id="16" name="Title 1">
            <a:extLst>
              <a:ext uri="{FF2B5EF4-FFF2-40B4-BE49-F238E27FC236}">
                <a16:creationId xmlns:a16="http://schemas.microsoft.com/office/drawing/2014/main" id="{3F63A336-5CF4-2543-8A0E-282702DBD875}"/>
              </a:ext>
            </a:extLst>
          </p:cNvPr>
          <p:cNvSpPr>
            <a:spLocks noGrp="1"/>
          </p:cNvSpPr>
          <p:nvPr>
            <p:ph type="title" hasCustomPrompt="1"/>
          </p:nvPr>
        </p:nvSpPr>
        <p:spPr>
          <a:xfrm>
            <a:off x="1014535" y="920952"/>
            <a:ext cx="10162927" cy="1325563"/>
          </a:xfrm>
        </p:spPr>
        <p:txBody>
          <a:bodyPr>
            <a:normAutofit/>
          </a:bodyPr>
          <a:lstStyle>
            <a:lvl1pPr marL="0" algn="l" defTabSz="914400" rtl="0" eaLnBrk="1" latinLnBrk="0" hangingPunct="1">
              <a:lnSpc>
                <a:spcPct val="90000"/>
              </a:lnSpc>
              <a:spcBef>
                <a:spcPct val="0"/>
              </a:spcBef>
              <a:buNone/>
              <a:defRPr lang="en-US" sz="4800" kern="1200" dirty="0">
                <a:solidFill>
                  <a:srgbClr val="FFFFFF"/>
                </a:solidFill>
                <a:latin typeface="Festivo LC Basic" panose="02000506000000020004" pitchFamily="50" charset="0"/>
                <a:ea typeface="+mj-ea"/>
                <a:cs typeface="+mj-cs"/>
              </a:defRPr>
            </a:lvl1pPr>
          </a:lstStyle>
          <a:p>
            <a:r>
              <a:rPr lang="en-US"/>
              <a:t>Add text, edit icons</a:t>
            </a:r>
          </a:p>
        </p:txBody>
      </p:sp>
      <p:pic>
        <p:nvPicPr>
          <p:cNvPr id="10" name="Picture 9" descr="Logo&#10;&#10;Description automatically generated">
            <a:extLst>
              <a:ext uri="{FF2B5EF4-FFF2-40B4-BE49-F238E27FC236}">
                <a16:creationId xmlns:a16="http://schemas.microsoft.com/office/drawing/2014/main" id="{8B2C2763-D2CA-2441-8270-5AE84B70A8A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40694" y="1330515"/>
            <a:ext cx="945958" cy="636804"/>
          </a:xfrm>
          <a:prstGeom prst="rect">
            <a:avLst/>
          </a:prstGeom>
        </p:spPr>
      </p:pic>
      <p:pic>
        <p:nvPicPr>
          <p:cNvPr id="11" name="Picture 7" descr="Icon&#10;&#10;Description automatically generated">
            <a:extLst>
              <a:ext uri="{FF2B5EF4-FFF2-40B4-BE49-F238E27FC236}">
                <a16:creationId xmlns:a16="http://schemas.microsoft.com/office/drawing/2014/main" id="{893816FA-55A5-774D-B8AB-797ED56CCE84}"/>
              </a:ext>
            </a:extLst>
          </p:cNvPr>
          <p:cNvPicPr>
            <a:picLocks noChangeAspect="1"/>
          </p:cNvPicPr>
          <p:nvPr userDrawn="1"/>
        </p:nvPicPr>
        <p:blipFill>
          <a:blip r:embed="rId6"/>
          <a:stretch>
            <a:fillRect/>
          </a:stretch>
        </p:blipFill>
        <p:spPr>
          <a:xfrm>
            <a:off x="7832580" y="1004350"/>
            <a:ext cx="742168" cy="1158766"/>
          </a:xfrm>
          <a:prstGeom prst="rect">
            <a:avLst/>
          </a:prstGeom>
        </p:spPr>
      </p:pic>
      <p:pic>
        <p:nvPicPr>
          <p:cNvPr id="13" name="Picture 12" descr="Icon&#10;&#10;Description automatically generated">
            <a:extLst>
              <a:ext uri="{FF2B5EF4-FFF2-40B4-BE49-F238E27FC236}">
                <a16:creationId xmlns:a16="http://schemas.microsoft.com/office/drawing/2014/main" id="{48B72780-7452-A946-946C-F44498B6EDF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947828" y="1058583"/>
            <a:ext cx="759320" cy="1050300"/>
          </a:xfrm>
          <a:prstGeom prst="rect">
            <a:avLst/>
          </a:prstGeom>
        </p:spPr>
      </p:pic>
      <p:pic>
        <p:nvPicPr>
          <p:cNvPr id="14" name="Picture 13" descr="Icon&#10;&#10;Description automatically generated">
            <a:extLst>
              <a:ext uri="{FF2B5EF4-FFF2-40B4-BE49-F238E27FC236}">
                <a16:creationId xmlns:a16="http://schemas.microsoft.com/office/drawing/2014/main" id="{D4317340-55D6-A14D-83C5-07F0381CDCE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693988" y="842540"/>
            <a:ext cx="1482386" cy="1482386"/>
          </a:xfrm>
          <a:prstGeom prst="rect">
            <a:avLst/>
          </a:prstGeom>
        </p:spPr>
      </p:pic>
    </p:spTree>
    <p:extLst>
      <p:ext uri="{BB962C8B-B14F-4D97-AF65-F5344CB8AC3E}">
        <p14:creationId xmlns:p14="http://schemas.microsoft.com/office/powerpoint/2010/main" val="10128445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3 Image">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5BBA5350-4F1E-B840-88D4-CD4C118ECD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ontent Placeholder 2">
            <a:extLst>
              <a:ext uri="{FF2B5EF4-FFF2-40B4-BE49-F238E27FC236}">
                <a16:creationId xmlns:a16="http://schemas.microsoft.com/office/drawing/2014/main" id="{AF71DB78-6D69-5045-A13C-48EA6A67A4B5}"/>
              </a:ext>
            </a:extLst>
          </p:cNvPr>
          <p:cNvSpPr>
            <a:spLocks noGrp="1"/>
          </p:cNvSpPr>
          <p:nvPr>
            <p:ph idx="10"/>
          </p:nvPr>
        </p:nvSpPr>
        <p:spPr>
          <a:xfrm>
            <a:off x="5891134" y="2414785"/>
            <a:ext cx="5286329" cy="3404649"/>
          </a:xfrm>
        </p:spPr>
        <p:txBody>
          <a:bodyPr/>
          <a:lstStyle>
            <a:lvl1pPr marL="457200" indent="-457200">
              <a:buFontTx/>
              <a:buBlip>
                <a:blip r:embed="rId3"/>
              </a:buBlip>
              <a:tabLst/>
              <a:defRPr sz="2400">
                <a:latin typeface="VAG Rounded Std Light" panose="020F0502020204020204" pitchFamily="34" charset="0"/>
              </a:defRPr>
            </a:lvl1pPr>
            <a:lvl2pPr>
              <a:defRPr sz="2000">
                <a:latin typeface="VAG Rounded Std Light" panose="020F0502020204020204" pitchFamily="34" charset="0"/>
              </a:defRPr>
            </a:lvl2pPr>
            <a:lvl3pPr>
              <a:defRPr sz="1800">
                <a:latin typeface="VAG Rounded Std Light" panose="020F0502020204020204" pitchFamily="34" charset="0"/>
              </a:defRPr>
            </a:lvl3pPr>
            <a:lvl4pPr>
              <a:defRPr sz="1600">
                <a:latin typeface="VAG Rounded Std Light" panose="020F0502020204020204" pitchFamily="34" charset="0"/>
              </a:defRPr>
            </a:lvl4pPr>
            <a:lvl5pPr>
              <a:defRPr sz="1400">
                <a:latin typeface="VAG Rounded Std Light" panose="020F05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Logo, company name&#10;&#10;Description automatically generated">
            <a:extLst>
              <a:ext uri="{FF2B5EF4-FFF2-40B4-BE49-F238E27FC236}">
                <a16:creationId xmlns:a16="http://schemas.microsoft.com/office/drawing/2014/main" id="{42D30195-E7C3-B845-9EBC-E1444185045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03843" y="5401536"/>
            <a:ext cx="1273620" cy="546283"/>
          </a:xfrm>
          <a:prstGeom prst="rect">
            <a:avLst/>
          </a:prstGeom>
        </p:spPr>
      </p:pic>
      <p:sp>
        <p:nvSpPr>
          <p:cNvPr id="7" name="TextBox 6">
            <a:extLst>
              <a:ext uri="{FF2B5EF4-FFF2-40B4-BE49-F238E27FC236}">
                <a16:creationId xmlns:a16="http://schemas.microsoft.com/office/drawing/2014/main" id="{A2ACA63B-FFED-5A4E-BA77-3B9858FA24CE}"/>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VAG Rounded Std Light" panose="020F0502020204020204" pitchFamily="34" charset="0"/>
              </a:rPr>
              <a:t>© Sing Up</a:t>
            </a:r>
          </a:p>
        </p:txBody>
      </p:sp>
      <p:sp>
        <p:nvSpPr>
          <p:cNvPr id="8" name="TextBox 7">
            <a:extLst>
              <a:ext uri="{FF2B5EF4-FFF2-40B4-BE49-F238E27FC236}">
                <a16:creationId xmlns:a16="http://schemas.microsoft.com/office/drawing/2014/main" id="{38A709A7-3420-F94A-BF8F-406442FA1172}"/>
              </a:ext>
            </a:extLst>
          </p:cNvPr>
          <p:cNvSpPr txBox="1"/>
          <p:nvPr userDrawn="1"/>
        </p:nvSpPr>
        <p:spPr>
          <a:xfrm>
            <a:off x="8610600" y="6409829"/>
            <a:ext cx="2743200" cy="307777"/>
          </a:xfrm>
          <a:prstGeom prst="rect">
            <a:avLst/>
          </a:prstGeom>
          <a:noFill/>
        </p:spPr>
        <p:txBody>
          <a:bodyPr wrap="square" rtlCol="0">
            <a:spAutoFit/>
          </a:bodyPr>
          <a:lstStyle/>
          <a:p>
            <a:pPr algn="r"/>
            <a:fld id="{909BFF72-46F0-2E4F-9EEC-18544991CDB8}" type="slidenum">
              <a:rPr lang="en-US" sz="1400" smtClean="0">
                <a:solidFill>
                  <a:schemeClr val="tx1">
                    <a:lumMod val="50000"/>
                    <a:lumOff val="50000"/>
                  </a:schemeClr>
                </a:solidFill>
                <a:latin typeface="VAG Rounded Std Light" panose="020F0502020204020204" pitchFamily="34" charset="0"/>
              </a:rPr>
              <a:t>‹#›</a:t>
            </a:fld>
            <a:endParaRPr lang="en-US" sz="1400">
              <a:solidFill>
                <a:schemeClr val="tx1">
                  <a:lumMod val="50000"/>
                  <a:lumOff val="50000"/>
                </a:schemeClr>
              </a:solidFill>
              <a:latin typeface="VAG Rounded Std Light" panose="020F0502020204020204" pitchFamily="34" charset="0"/>
            </a:endParaRPr>
          </a:p>
        </p:txBody>
      </p:sp>
      <p:sp>
        <p:nvSpPr>
          <p:cNvPr id="12" name="Picture Placeholder 10">
            <a:extLst>
              <a:ext uri="{FF2B5EF4-FFF2-40B4-BE49-F238E27FC236}">
                <a16:creationId xmlns:a16="http://schemas.microsoft.com/office/drawing/2014/main" id="{1EA2F5A0-AC4D-1244-B58B-952F3317F085}"/>
              </a:ext>
            </a:extLst>
          </p:cNvPr>
          <p:cNvSpPr>
            <a:spLocks noGrp="1"/>
          </p:cNvSpPr>
          <p:nvPr>
            <p:ph type="pic" sz="quarter" idx="12" hasCustomPrompt="1"/>
          </p:nvPr>
        </p:nvSpPr>
        <p:spPr>
          <a:xfrm>
            <a:off x="1014537" y="2414785"/>
            <a:ext cx="4696715" cy="2849414"/>
          </a:xfrm>
        </p:spPr>
        <p:txBody>
          <a:bodyPr>
            <a:normAutofit/>
          </a:bodyPr>
          <a:lstStyle>
            <a:lvl1pPr marL="0" indent="0">
              <a:buNone/>
              <a:defRPr sz="2000"/>
            </a:lvl1pPr>
          </a:lstStyle>
          <a:p>
            <a:r>
              <a:rPr lang="en-US"/>
              <a:t>Click to insert image</a:t>
            </a:r>
          </a:p>
        </p:txBody>
      </p:sp>
      <p:sp>
        <p:nvSpPr>
          <p:cNvPr id="15" name="Text Placeholder 14">
            <a:extLst>
              <a:ext uri="{FF2B5EF4-FFF2-40B4-BE49-F238E27FC236}">
                <a16:creationId xmlns:a16="http://schemas.microsoft.com/office/drawing/2014/main" id="{14D6ACF3-1869-584B-8F99-00B903257D0C}"/>
              </a:ext>
            </a:extLst>
          </p:cNvPr>
          <p:cNvSpPr>
            <a:spLocks noGrp="1"/>
          </p:cNvSpPr>
          <p:nvPr>
            <p:ph type="body" sz="quarter" idx="13" hasCustomPrompt="1"/>
          </p:nvPr>
        </p:nvSpPr>
        <p:spPr>
          <a:xfrm>
            <a:off x="1014536" y="5401537"/>
            <a:ext cx="4696715" cy="535512"/>
          </a:xfrm>
        </p:spPr>
        <p:txBody>
          <a:bodyPr>
            <a:normAutofit/>
          </a:bodyPr>
          <a:lstStyle>
            <a:lvl1pPr marL="0" indent="0" algn="ctr">
              <a:buNone/>
              <a:defRPr sz="1600"/>
            </a:lvl1pPr>
          </a:lstStyle>
          <a:p>
            <a:pPr lvl="0"/>
            <a:r>
              <a:rPr lang="en-US"/>
              <a:t>Click to edit image description</a:t>
            </a:r>
          </a:p>
        </p:txBody>
      </p:sp>
      <p:sp>
        <p:nvSpPr>
          <p:cNvPr id="16" name="Title 1">
            <a:extLst>
              <a:ext uri="{FF2B5EF4-FFF2-40B4-BE49-F238E27FC236}">
                <a16:creationId xmlns:a16="http://schemas.microsoft.com/office/drawing/2014/main" id="{3F63A336-5CF4-2543-8A0E-282702DBD875}"/>
              </a:ext>
            </a:extLst>
          </p:cNvPr>
          <p:cNvSpPr>
            <a:spLocks noGrp="1"/>
          </p:cNvSpPr>
          <p:nvPr>
            <p:ph type="title"/>
          </p:nvPr>
        </p:nvSpPr>
        <p:spPr>
          <a:xfrm>
            <a:off x="1014535" y="920952"/>
            <a:ext cx="10162927" cy="1325563"/>
          </a:xfrm>
        </p:spPr>
        <p:txBody>
          <a:bodyPr>
            <a:normAutofit/>
          </a:bodyPr>
          <a:lstStyle>
            <a:lvl1pPr marL="0" algn="l" defTabSz="914400" rtl="0" eaLnBrk="1" latinLnBrk="0" hangingPunct="1">
              <a:lnSpc>
                <a:spcPct val="90000"/>
              </a:lnSpc>
              <a:spcBef>
                <a:spcPct val="0"/>
              </a:spcBef>
              <a:buNone/>
              <a:defRPr lang="en-US" sz="4800" kern="1200" dirty="0">
                <a:solidFill>
                  <a:srgbClr val="FFFFFF"/>
                </a:solidFill>
                <a:latin typeface="Festivo LC Basic" panose="02000506000000020004" pitchFamily="50" charset="0"/>
                <a:ea typeface="+mj-ea"/>
                <a:cs typeface="+mj-cs"/>
              </a:defRPr>
            </a:lvl1pPr>
          </a:lstStyle>
          <a:p>
            <a:r>
              <a:rPr lang="en-US"/>
              <a:t>Click to edit Master title style</a:t>
            </a:r>
          </a:p>
        </p:txBody>
      </p:sp>
    </p:spTree>
    <p:extLst>
      <p:ext uri="{BB962C8B-B14F-4D97-AF65-F5344CB8AC3E}">
        <p14:creationId xmlns:p14="http://schemas.microsoft.com/office/powerpoint/2010/main" val="813675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ntent 3 Image">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5BBA5350-4F1E-B840-88D4-CD4C118ECD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ontent Placeholder 2">
            <a:extLst>
              <a:ext uri="{FF2B5EF4-FFF2-40B4-BE49-F238E27FC236}">
                <a16:creationId xmlns:a16="http://schemas.microsoft.com/office/drawing/2014/main" id="{AF71DB78-6D69-5045-A13C-48EA6A67A4B5}"/>
              </a:ext>
            </a:extLst>
          </p:cNvPr>
          <p:cNvSpPr>
            <a:spLocks noGrp="1"/>
          </p:cNvSpPr>
          <p:nvPr>
            <p:ph idx="10"/>
          </p:nvPr>
        </p:nvSpPr>
        <p:spPr>
          <a:xfrm>
            <a:off x="5891134" y="2414785"/>
            <a:ext cx="5286329" cy="3404649"/>
          </a:xfrm>
        </p:spPr>
        <p:txBody>
          <a:bodyPr/>
          <a:lstStyle>
            <a:lvl1pPr marL="457200" indent="-457200">
              <a:buFontTx/>
              <a:buBlip>
                <a:blip r:embed="rId3"/>
              </a:buBlip>
              <a:tabLst/>
              <a:defRPr sz="2400">
                <a:latin typeface="VAG Rounded Std Light" panose="020F0502020204020204" pitchFamily="34" charset="0"/>
              </a:defRPr>
            </a:lvl1pPr>
            <a:lvl2pPr>
              <a:defRPr sz="2000">
                <a:latin typeface="VAG Rounded Std Light" panose="020F0502020204020204" pitchFamily="34" charset="0"/>
              </a:defRPr>
            </a:lvl2pPr>
            <a:lvl3pPr>
              <a:defRPr sz="1800">
                <a:latin typeface="VAG Rounded Std Light" panose="020F0502020204020204" pitchFamily="34" charset="0"/>
              </a:defRPr>
            </a:lvl3pPr>
            <a:lvl4pPr>
              <a:defRPr sz="1600">
                <a:latin typeface="VAG Rounded Std Light" panose="020F0502020204020204" pitchFamily="34" charset="0"/>
              </a:defRPr>
            </a:lvl4pPr>
            <a:lvl5pPr>
              <a:defRPr sz="1400">
                <a:latin typeface="VAG Rounded Std Light" panose="020F05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Logo, company name&#10;&#10;Description automatically generated">
            <a:extLst>
              <a:ext uri="{FF2B5EF4-FFF2-40B4-BE49-F238E27FC236}">
                <a16:creationId xmlns:a16="http://schemas.microsoft.com/office/drawing/2014/main" id="{42D30195-E7C3-B845-9EBC-E1444185045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03843" y="5401536"/>
            <a:ext cx="1273620" cy="546283"/>
          </a:xfrm>
          <a:prstGeom prst="rect">
            <a:avLst/>
          </a:prstGeom>
        </p:spPr>
      </p:pic>
      <p:sp>
        <p:nvSpPr>
          <p:cNvPr id="7" name="TextBox 6">
            <a:extLst>
              <a:ext uri="{FF2B5EF4-FFF2-40B4-BE49-F238E27FC236}">
                <a16:creationId xmlns:a16="http://schemas.microsoft.com/office/drawing/2014/main" id="{A2ACA63B-FFED-5A4E-BA77-3B9858FA24CE}"/>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VAG Rounded Std Light" panose="020F0502020204020204" pitchFamily="34" charset="0"/>
              </a:rPr>
              <a:t>© Sing Up</a:t>
            </a:r>
          </a:p>
        </p:txBody>
      </p:sp>
      <p:sp>
        <p:nvSpPr>
          <p:cNvPr id="8" name="TextBox 7">
            <a:extLst>
              <a:ext uri="{FF2B5EF4-FFF2-40B4-BE49-F238E27FC236}">
                <a16:creationId xmlns:a16="http://schemas.microsoft.com/office/drawing/2014/main" id="{38A709A7-3420-F94A-BF8F-406442FA1172}"/>
              </a:ext>
            </a:extLst>
          </p:cNvPr>
          <p:cNvSpPr txBox="1"/>
          <p:nvPr userDrawn="1"/>
        </p:nvSpPr>
        <p:spPr>
          <a:xfrm>
            <a:off x="8610600" y="6409829"/>
            <a:ext cx="2743200" cy="307777"/>
          </a:xfrm>
          <a:prstGeom prst="rect">
            <a:avLst/>
          </a:prstGeom>
          <a:noFill/>
        </p:spPr>
        <p:txBody>
          <a:bodyPr wrap="square" rtlCol="0">
            <a:spAutoFit/>
          </a:bodyPr>
          <a:lstStyle/>
          <a:p>
            <a:pPr algn="r"/>
            <a:fld id="{909BFF72-46F0-2E4F-9EEC-18544991CDB8}" type="slidenum">
              <a:rPr lang="en-US" sz="1400" smtClean="0">
                <a:solidFill>
                  <a:schemeClr val="tx1">
                    <a:lumMod val="50000"/>
                    <a:lumOff val="50000"/>
                  </a:schemeClr>
                </a:solidFill>
                <a:latin typeface="VAG Rounded Std Light" panose="020F0502020204020204" pitchFamily="34" charset="0"/>
              </a:rPr>
              <a:t>‹#›</a:t>
            </a:fld>
            <a:endParaRPr lang="en-US" sz="1400">
              <a:solidFill>
                <a:schemeClr val="tx1">
                  <a:lumMod val="50000"/>
                  <a:lumOff val="50000"/>
                </a:schemeClr>
              </a:solidFill>
              <a:latin typeface="VAG Rounded Std Light" panose="020F0502020204020204" pitchFamily="34" charset="0"/>
            </a:endParaRPr>
          </a:p>
        </p:txBody>
      </p:sp>
      <p:sp>
        <p:nvSpPr>
          <p:cNvPr id="12" name="Picture Placeholder 10">
            <a:extLst>
              <a:ext uri="{FF2B5EF4-FFF2-40B4-BE49-F238E27FC236}">
                <a16:creationId xmlns:a16="http://schemas.microsoft.com/office/drawing/2014/main" id="{1EA2F5A0-AC4D-1244-B58B-952F3317F085}"/>
              </a:ext>
            </a:extLst>
          </p:cNvPr>
          <p:cNvSpPr>
            <a:spLocks noGrp="1"/>
          </p:cNvSpPr>
          <p:nvPr>
            <p:ph type="pic" sz="quarter" idx="12" hasCustomPrompt="1"/>
          </p:nvPr>
        </p:nvSpPr>
        <p:spPr>
          <a:xfrm>
            <a:off x="1014537" y="2414785"/>
            <a:ext cx="4696715" cy="2849414"/>
          </a:xfrm>
        </p:spPr>
        <p:txBody>
          <a:bodyPr>
            <a:normAutofit/>
          </a:bodyPr>
          <a:lstStyle>
            <a:lvl1pPr marL="0" indent="0">
              <a:buNone/>
              <a:defRPr sz="2000"/>
            </a:lvl1pPr>
          </a:lstStyle>
          <a:p>
            <a:r>
              <a:rPr lang="en-US"/>
              <a:t>Click to insert image</a:t>
            </a:r>
          </a:p>
        </p:txBody>
      </p:sp>
      <p:sp>
        <p:nvSpPr>
          <p:cNvPr id="15" name="Text Placeholder 14">
            <a:extLst>
              <a:ext uri="{FF2B5EF4-FFF2-40B4-BE49-F238E27FC236}">
                <a16:creationId xmlns:a16="http://schemas.microsoft.com/office/drawing/2014/main" id="{14D6ACF3-1869-584B-8F99-00B903257D0C}"/>
              </a:ext>
            </a:extLst>
          </p:cNvPr>
          <p:cNvSpPr>
            <a:spLocks noGrp="1"/>
          </p:cNvSpPr>
          <p:nvPr>
            <p:ph type="body" sz="quarter" idx="13" hasCustomPrompt="1"/>
          </p:nvPr>
        </p:nvSpPr>
        <p:spPr>
          <a:xfrm>
            <a:off x="1014536" y="5401537"/>
            <a:ext cx="4696715" cy="535512"/>
          </a:xfrm>
        </p:spPr>
        <p:txBody>
          <a:bodyPr>
            <a:normAutofit/>
          </a:bodyPr>
          <a:lstStyle>
            <a:lvl1pPr marL="0" indent="0" algn="ctr">
              <a:buNone/>
              <a:defRPr sz="1600"/>
            </a:lvl1pPr>
          </a:lstStyle>
          <a:p>
            <a:pPr lvl="0"/>
            <a:r>
              <a:rPr lang="en-US"/>
              <a:t>Click to edit image description</a:t>
            </a:r>
          </a:p>
        </p:txBody>
      </p:sp>
      <p:sp>
        <p:nvSpPr>
          <p:cNvPr id="16" name="Title 1">
            <a:extLst>
              <a:ext uri="{FF2B5EF4-FFF2-40B4-BE49-F238E27FC236}">
                <a16:creationId xmlns:a16="http://schemas.microsoft.com/office/drawing/2014/main" id="{3F63A336-5CF4-2543-8A0E-282702DBD875}"/>
              </a:ext>
            </a:extLst>
          </p:cNvPr>
          <p:cNvSpPr>
            <a:spLocks noGrp="1"/>
          </p:cNvSpPr>
          <p:nvPr>
            <p:ph type="title" hasCustomPrompt="1"/>
          </p:nvPr>
        </p:nvSpPr>
        <p:spPr>
          <a:xfrm>
            <a:off x="1014535" y="920952"/>
            <a:ext cx="10162927" cy="1325563"/>
          </a:xfrm>
        </p:spPr>
        <p:txBody>
          <a:bodyPr>
            <a:normAutofit/>
          </a:bodyPr>
          <a:lstStyle>
            <a:lvl1pPr marL="0" algn="l" defTabSz="914400" rtl="0" eaLnBrk="1" latinLnBrk="0" hangingPunct="1">
              <a:lnSpc>
                <a:spcPct val="90000"/>
              </a:lnSpc>
              <a:spcBef>
                <a:spcPct val="0"/>
              </a:spcBef>
              <a:buNone/>
              <a:defRPr lang="en-US" sz="4800" kern="1200" dirty="0">
                <a:solidFill>
                  <a:srgbClr val="FFFFFF"/>
                </a:solidFill>
                <a:latin typeface="Festivo LC Basic" panose="02000506000000020004" pitchFamily="50" charset="0"/>
                <a:ea typeface="+mj-ea"/>
                <a:cs typeface="+mj-cs"/>
              </a:defRPr>
            </a:lvl1pPr>
          </a:lstStyle>
          <a:p>
            <a:r>
              <a:rPr lang="en-US"/>
              <a:t>Add text, edit icon</a:t>
            </a:r>
          </a:p>
        </p:txBody>
      </p:sp>
      <p:pic>
        <p:nvPicPr>
          <p:cNvPr id="10" name="Picture 9" descr="Logo&#10;&#10;Description automatically generated">
            <a:extLst>
              <a:ext uri="{FF2B5EF4-FFF2-40B4-BE49-F238E27FC236}">
                <a16:creationId xmlns:a16="http://schemas.microsoft.com/office/drawing/2014/main" id="{5E93D8F0-D317-2848-AEA5-62038E21B74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40694" y="1330515"/>
            <a:ext cx="945958" cy="636804"/>
          </a:xfrm>
          <a:prstGeom prst="rect">
            <a:avLst/>
          </a:prstGeom>
        </p:spPr>
      </p:pic>
      <p:pic>
        <p:nvPicPr>
          <p:cNvPr id="11" name="Picture 7" descr="Icon&#10;&#10;Description automatically generated">
            <a:extLst>
              <a:ext uri="{FF2B5EF4-FFF2-40B4-BE49-F238E27FC236}">
                <a16:creationId xmlns:a16="http://schemas.microsoft.com/office/drawing/2014/main" id="{4B24788E-2E68-5B45-A74A-9FD105158F36}"/>
              </a:ext>
            </a:extLst>
          </p:cNvPr>
          <p:cNvPicPr>
            <a:picLocks noChangeAspect="1"/>
          </p:cNvPicPr>
          <p:nvPr userDrawn="1"/>
        </p:nvPicPr>
        <p:blipFill>
          <a:blip r:embed="rId6"/>
          <a:stretch>
            <a:fillRect/>
          </a:stretch>
        </p:blipFill>
        <p:spPr>
          <a:xfrm>
            <a:off x="7832580" y="1004350"/>
            <a:ext cx="742168" cy="1158766"/>
          </a:xfrm>
          <a:prstGeom prst="rect">
            <a:avLst/>
          </a:prstGeom>
        </p:spPr>
      </p:pic>
      <p:pic>
        <p:nvPicPr>
          <p:cNvPr id="13" name="Picture 12" descr="Icon&#10;&#10;Description automatically generated">
            <a:extLst>
              <a:ext uri="{FF2B5EF4-FFF2-40B4-BE49-F238E27FC236}">
                <a16:creationId xmlns:a16="http://schemas.microsoft.com/office/drawing/2014/main" id="{8F4E1DA9-DD8D-D542-A34D-22AAA2F6C14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947828" y="1058583"/>
            <a:ext cx="759320" cy="1050300"/>
          </a:xfrm>
          <a:prstGeom prst="rect">
            <a:avLst/>
          </a:prstGeom>
        </p:spPr>
      </p:pic>
      <p:pic>
        <p:nvPicPr>
          <p:cNvPr id="14" name="Picture 13" descr="Icon&#10;&#10;Description automatically generated">
            <a:extLst>
              <a:ext uri="{FF2B5EF4-FFF2-40B4-BE49-F238E27FC236}">
                <a16:creationId xmlns:a16="http://schemas.microsoft.com/office/drawing/2014/main" id="{5A72D2D7-8732-E14F-BECB-B3FA4488204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693988" y="842540"/>
            <a:ext cx="1482386" cy="1482386"/>
          </a:xfrm>
          <a:prstGeom prst="rect">
            <a:avLst/>
          </a:prstGeom>
        </p:spPr>
      </p:pic>
    </p:spTree>
    <p:extLst>
      <p:ext uri="{BB962C8B-B14F-4D97-AF65-F5344CB8AC3E}">
        <p14:creationId xmlns:p14="http://schemas.microsoft.com/office/powerpoint/2010/main" val="26064491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3 Video">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7AE31165-1F8C-754D-89ED-15E7803DBC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ontent Placeholder 2">
            <a:extLst>
              <a:ext uri="{FF2B5EF4-FFF2-40B4-BE49-F238E27FC236}">
                <a16:creationId xmlns:a16="http://schemas.microsoft.com/office/drawing/2014/main" id="{97638235-F3DA-1141-86F2-D3FBC311257D}"/>
              </a:ext>
            </a:extLst>
          </p:cNvPr>
          <p:cNvSpPr>
            <a:spLocks noGrp="1"/>
          </p:cNvSpPr>
          <p:nvPr>
            <p:ph idx="10"/>
          </p:nvPr>
        </p:nvSpPr>
        <p:spPr>
          <a:xfrm>
            <a:off x="5891134" y="2414785"/>
            <a:ext cx="5286329" cy="3404649"/>
          </a:xfrm>
        </p:spPr>
        <p:txBody>
          <a:bodyPr/>
          <a:lstStyle>
            <a:lvl1pPr marL="457200" indent="-457200">
              <a:buFontTx/>
              <a:buBlip>
                <a:blip r:embed="rId3"/>
              </a:buBlip>
              <a:tabLst/>
              <a:defRPr sz="2400">
                <a:latin typeface="Century Gothic" panose="020B0502020202020204" pitchFamily="34" charset="0"/>
              </a:defRPr>
            </a:lvl1pPr>
            <a:lvl2pPr>
              <a:defRPr sz="2000">
                <a:latin typeface="Century Gothic" panose="020B0502020202020204" pitchFamily="34" charset="0"/>
              </a:defRPr>
            </a:lvl2pPr>
            <a:lvl3pPr>
              <a:defRPr sz="1800">
                <a:latin typeface="Century Gothic" panose="020B0502020202020204" pitchFamily="34" charset="0"/>
              </a:defRPr>
            </a:lvl3pPr>
            <a:lvl4pPr>
              <a:defRPr sz="1600">
                <a:latin typeface="Century Gothic" panose="020B0502020202020204" pitchFamily="34" charset="0"/>
              </a:defRPr>
            </a:lvl4pPr>
            <a:lvl5pPr>
              <a:defRPr sz="1400">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5B768CE7-15F6-934B-A346-EE7B1F57A6DA}"/>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Century Gothic" panose="020B0502020202020204" pitchFamily="34" charset="0"/>
              </a:rPr>
              <a:t>© Sing Up</a:t>
            </a:r>
          </a:p>
        </p:txBody>
      </p:sp>
      <p:sp>
        <p:nvSpPr>
          <p:cNvPr id="8" name="TextBox 7">
            <a:extLst>
              <a:ext uri="{FF2B5EF4-FFF2-40B4-BE49-F238E27FC236}">
                <a16:creationId xmlns:a16="http://schemas.microsoft.com/office/drawing/2014/main" id="{210322D3-A95B-024E-A6B4-DADE423FAFB2}"/>
              </a:ext>
            </a:extLst>
          </p:cNvPr>
          <p:cNvSpPr txBox="1"/>
          <p:nvPr userDrawn="1"/>
        </p:nvSpPr>
        <p:spPr>
          <a:xfrm>
            <a:off x="8610600" y="6409829"/>
            <a:ext cx="2743200" cy="307777"/>
          </a:xfrm>
          <a:prstGeom prst="rect">
            <a:avLst/>
          </a:prstGeom>
          <a:noFill/>
        </p:spPr>
        <p:txBody>
          <a:bodyPr wrap="square" rtlCol="0">
            <a:spAutoFit/>
          </a:bodyPr>
          <a:lstStyle/>
          <a:p>
            <a:pPr algn="r"/>
            <a:r>
              <a:rPr lang="en-US" sz="1400">
                <a:solidFill>
                  <a:schemeClr val="tx1">
                    <a:lumMod val="50000"/>
                    <a:lumOff val="50000"/>
                  </a:schemeClr>
                </a:solidFill>
                <a:latin typeface="Century Gothic" panose="020B0502020202020204" pitchFamily="34" charset="0"/>
              </a:rPr>
              <a:t>www.singup.org     </a:t>
            </a:r>
            <a:fld id="{909BFF72-46F0-2E4F-9EEC-18544991CDB8}" type="slidenum">
              <a:rPr lang="en-US" sz="1400" smtClean="0">
                <a:solidFill>
                  <a:schemeClr val="tx1">
                    <a:lumMod val="50000"/>
                    <a:lumOff val="50000"/>
                  </a:schemeClr>
                </a:solidFill>
                <a:latin typeface="Century Gothic" panose="020B0502020202020204" pitchFamily="34" charset="0"/>
              </a:rPr>
              <a:t>‹#›</a:t>
            </a:fld>
            <a:endParaRPr lang="en-US" sz="1400">
              <a:solidFill>
                <a:schemeClr val="tx1">
                  <a:lumMod val="50000"/>
                  <a:lumOff val="50000"/>
                </a:schemeClr>
              </a:solidFill>
              <a:latin typeface="Century Gothic" panose="020B0502020202020204" pitchFamily="34" charset="0"/>
            </a:endParaRPr>
          </a:p>
        </p:txBody>
      </p:sp>
      <p:sp>
        <p:nvSpPr>
          <p:cNvPr id="10" name="Text Placeholder 14">
            <a:extLst>
              <a:ext uri="{FF2B5EF4-FFF2-40B4-BE49-F238E27FC236}">
                <a16:creationId xmlns:a16="http://schemas.microsoft.com/office/drawing/2014/main" id="{8173D45A-8B9B-5045-86AF-7B47D24EA1C7}"/>
              </a:ext>
            </a:extLst>
          </p:cNvPr>
          <p:cNvSpPr>
            <a:spLocks noGrp="1"/>
          </p:cNvSpPr>
          <p:nvPr>
            <p:ph type="body" sz="quarter" idx="13" hasCustomPrompt="1"/>
          </p:nvPr>
        </p:nvSpPr>
        <p:spPr>
          <a:xfrm>
            <a:off x="1014536" y="5401537"/>
            <a:ext cx="4696715" cy="535512"/>
          </a:xfrm>
        </p:spPr>
        <p:txBody>
          <a:bodyPr>
            <a:normAutofit/>
          </a:bodyPr>
          <a:lstStyle>
            <a:lvl1pPr marL="0" indent="0" algn="ctr">
              <a:buNone/>
              <a:defRPr sz="1600">
                <a:latin typeface="Century Gothic" panose="020B0502020202020204" pitchFamily="34" charset="0"/>
              </a:defRPr>
            </a:lvl1pPr>
          </a:lstStyle>
          <a:p>
            <a:pPr lvl="0"/>
            <a:r>
              <a:rPr lang="en-US"/>
              <a:t>Click to edit media description</a:t>
            </a:r>
          </a:p>
        </p:txBody>
      </p:sp>
      <p:sp>
        <p:nvSpPr>
          <p:cNvPr id="12" name="Media Placeholder 11">
            <a:extLst>
              <a:ext uri="{FF2B5EF4-FFF2-40B4-BE49-F238E27FC236}">
                <a16:creationId xmlns:a16="http://schemas.microsoft.com/office/drawing/2014/main" id="{36BAC5FF-9460-EF4F-8273-68327C2FBFF9}"/>
              </a:ext>
            </a:extLst>
          </p:cNvPr>
          <p:cNvSpPr>
            <a:spLocks noGrp="1"/>
          </p:cNvSpPr>
          <p:nvPr>
            <p:ph type="media" sz="quarter" idx="14" hasCustomPrompt="1"/>
          </p:nvPr>
        </p:nvSpPr>
        <p:spPr>
          <a:xfrm>
            <a:off x="1013839" y="2414785"/>
            <a:ext cx="4697412" cy="2862262"/>
          </a:xfrm>
        </p:spPr>
        <p:txBody>
          <a:bodyPr>
            <a:normAutofit/>
          </a:bodyPr>
          <a:lstStyle>
            <a:lvl1pPr marL="0" indent="0">
              <a:buNone/>
              <a:defRPr sz="2000">
                <a:latin typeface="Century Gothic" panose="020B0502020202020204" pitchFamily="34" charset="0"/>
              </a:defRPr>
            </a:lvl1pPr>
          </a:lstStyle>
          <a:p>
            <a:r>
              <a:rPr lang="en-US"/>
              <a:t>Click to insert media</a:t>
            </a:r>
          </a:p>
        </p:txBody>
      </p:sp>
      <p:sp>
        <p:nvSpPr>
          <p:cNvPr id="13" name="Title 1">
            <a:extLst>
              <a:ext uri="{FF2B5EF4-FFF2-40B4-BE49-F238E27FC236}">
                <a16:creationId xmlns:a16="http://schemas.microsoft.com/office/drawing/2014/main" id="{CCF2987D-3165-964E-8031-4931F0FF5651}"/>
              </a:ext>
            </a:extLst>
          </p:cNvPr>
          <p:cNvSpPr>
            <a:spLocks noGrp="1"/>
          </p:cNvSpPr>
          <p:nvPr>
            <p:ph type="title"/>
          </p:nvPr>
        </p:nvSpPr>
        <p:spPr>
          <a:xfrm>
            <a:off x="1013839" y="920952"/>
            <a:ext cx="10163624" cy="1325563"/>
          </a:xfrm>
        </p:spPr>
        <p:txBody>
          <a:bodyPr>
            <a:normAutofit/>
          </a:bodyPr>
          <a:lstStyle>
            <a:lvl1pPr marL="0" algn="l" defTabSz="914400" rtl="0" eaLnBrk="1" latinLnBrk="0" hangingPunct="1">
              <a:lnSpc>
                <a:spcPct val="90000"/>
              </a:lnSpc>
              <a:spcBef>
                <a:spcPct val="0"/>
              </a:spcBef>
              <a:buNone/>
              <a:defRPr lang="en-US" sz="4800" kern="1200" dirty="0">
                <a:solidFill>
                  <a:srgbClr val="FFFFFF"/>
                </a:solidFill>
                <a:latin typeface="Century Gothic" panose="020B0502020202020204" pitchFamily="34" charset="0"/>
                <a:ea typeface="+mj-ea"/>
                <a:cs typeface="+mj-cs"/>
              </a:defRPr>
            </a:lvl1pPr>
          </a:lstStyle>
          <a:p>
            <a:r>
              <a:rPr lang="en-US"/>
              <a:t>Click to edit Master title style</a:t>
            </a:r>
          </a:p>
        </p:txBody>
      </p:sp>
    </p:spTree>
    <p:extLst>
      <p:ext uri="{BB962C8B-B14F-4D97-AF65-F5344CB8AC3E}">
        <p14:creationId xmlns:p14="http://schemas.microsoft.com/office/powerpoint/2010/main" val="32350337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Content 1">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EB40E5F7-1CF4-4C87-B08B-A95B6C42B3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EB864F5-ED55-4666-B1B2-CEF355BAC273}"/>
              </a:ext>
            </a:extLst>
          </p:cNvPr>
          <p:cNvSpPr>
            <a:spLocks noGrp="1"/>
          </p:cNvSpPr>
          <p:nvPr>
            <p:ph type="title"/>
          </p:nvPr>
        </p:nvSpPr>
        <p:spPr>
          <a:xfrm>
            <a:off x="1195298" y="920952"/>
            <a:ext cx="9749786" cy="1325563"/>
          </a:xfrm>
        </p:spPr>
        <p:txBody>
          <a:bodyPr>
            <a:normAutofit/>
          </a:bodyPr>
          <a:lstStyle>
            <a:lvl1pPr marL="0" algn="l" defTabSz="914400" rtl="0" eaLnBrk="1" latinLnBrk="0" hangingPunct="1">
              <a:lnSpc>
                <a:spcPct val="90000"/>
              </a:lnSpc>
              <a:spcBef>
                <a:spcPct val="0"/>
              </a:spcBef>
              <a:buNone/>
              <a:defRPr lang="en-US" sz="4800" kern="1200" dirty="0">
                <a:solidFill>
                  <a:srgbClr val="FFFFFF"/>
                </a:solidFill>
                <a:latin typeface="Century Gothic" panose="020B0502020202020204" pitchFamily="34" charset="0"/>
                <a:ea typeface="+mj-ea"/>
                <a:cs typeface="+mj-cs"/>
              </a:defRPr>
            </a:lvl1pPr>
          </a:lstStyle>
          <a:p>
            <a:r>
              <a:rPr lang="en-US"/>
              <a:t>Click to edit Master title style</a:t>
            </a:r>
          </a:p>
        </p:txBody>
      </p:sp>
      <p:sp>
        <p:nvSpPr>
          <p:cNvPr id="3" name="Content Placeholder 2">
            <a:extLst>
              <a:ext uri="{FF2B5EF4-FFF2-40B4-BE49-F238E27FC236}">
                <a16:creationId xmlns:a16="http://schemas.microsoft.com/office/drawing/2014/main" id="{9DA25D3B-7B51-4360-B284-9C289DED8474}"/>
              </a:ext>
            </a:extLst>
          </p:cNvPr>
          <p:cNvSpPr>
            <a:spLocks noGrp="1"/>
          </p:cNvSpPr>
          <p:nvPr>
            <p:ph idx="1"/>
          </p:nvPr>
        </p:nvSpPr>
        <p:spPr>
          <a:xfrm>
            <a:off x="1212504" y="2533338"/>
            <a:ext cx="9749786" cy="3404649"/>
          </a:xfrm>
        </p:spPr>
        <p:txBody>
          <a:bodyPr/>
          <a:lstStyle>
            <a:lvl1pPr marL="457200" indent="-457200">
              <a:buFontTx/>
              <a:buBlip>
                <a:blip r:embed="rId3"/>
              </a:buBlip>
              <a:tabLst/>
              <a:defRPr sz="2400">
                <a:latin typeface="Century Gothic" panose="020B0502020202020204" pitchFamily="34" charset="0"/>
              </a:defRPr>
            </a:lvl1pPr>
            <a:lvl2pPr>
              <a:defRPr sz="2000">
                <a:latin typeface="Century Gothic" panose="020B0502020202020204" pitchFamily="34" charset="0"/>
              </a:defRPr>
            </a:lvl2pPr>
            <a:lvl3pPr>
              <a:defRPr sz="1800">
                <a:latin typeface="Century Gothic" panose="020B0502020202020204" pitchFamily="34" charset="0"/>
              </a:defRPr>
            </a:lvl3pPr>
            <a:lvl4pPr>
              <a:defRPr sz="1600">
                <a:latin typeface="Century Gothic" panose="020B0502020202020204" pitchFamily="34" charset="0"/>
              </a:defRPr>
            </a:lvl4pPr>
            <a:lvl5pPr>
              <a:defRPr sz="1400">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076C5155-52A5-9F4E-8B89-E4DE730D36F9}"/>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Century Gothic" panose="020B0502020202020204" pitchFamily="34" charset="0"/>
              </a:rPr>
              <a:t>© Sing Up</a:t>
            </a:r>
          </a:p>
        </p:txBody>
      </p:sp>
      <p:sp>
        <p:nvSpPr>
          <p:cNvPr id="12" name="TextBox 11">
            <a:extLst>
              <a:ext uri="{FF2B5EF4-FFF2-40B4-BE49-F238E27FC236}">
                <a16:creationId xmlns:a16="http://schemas.microsoft.com/office/drawing/2014/main" id="{990277BE-7C62-0A44-8DC2-FB1492F861A9}"/>
              </a:ext>
            </a:extLst>
          </p:cNvPr>
          <p:cNvSpPr txBox="1"/>
          <p:nvPr userDrawn="1"/>
        </p:nvSpPr>
        <p:spPr>
          <a:xfrm>
            <a:off x="8610600" y="6409829"/>
            <a:ext cx="2743200" cy="307777"/>
          </a:xfrm>
          <a:prstGeom prst="rect">
            <a:avLst/>
          </a:prstGeom>
          <a:noFill/>
        </p:spPr>
        <p:txBody>
          <a:bodyPr wrap="square" rtlCol="0">
            <a:spAutoFit/>
          </a:bodyPr>
          <a:lstStyle/>
          <a:p>
            <a:pPr algn="r"/>
            <a:r>
              <a:rPr lang="en-US" sz="1400">
                <a:solidFill>
                  <a:schemeClr val="tx1">
                    <a:lumMod val="50000"/>
                    <a:lumOff val="50000"/>
                  </a:schemeClr>
                </a:solidFill>
                <a:latin typeface="Century Gothic" panose="020B0502020202020204" pitchFamily="34" charset="0"/>
              </a:rPr>
              <a:t>www.singup.org     </a:t>
            </a:r>
            <a:fld id="{909BFF72-46F0-2E4F-9EEC-18544991CDB8}" type="slidenum">
              <a:rPr lang="en-US" sz="1400" smtClean="0">
                <a:solidFill>
                  <a:schemeClr val="tx1">
                    <a:lumMod val="50000"/>
                    <a:lumOff val="50000"/>
                  </a:schemeClr>
                </a:solidFill>
                <a:latin typeface="Century Gothic" panose="020B0502020202020204" pitchFamily="34" charset="0"/>
              </a:rPr>
              <a:t>‹#›</a:t>
            </a:fld>
            <a:endParaRPr lang="en-US" sz="1400">
              <a:solidFill>
                <a:schemeClr val="tx1">
                  <a:lumMod val="50000"/>
                  <a:lumOff val="50000"/>
                </a:schemeClr>
              </a:solidFill>
              <a:latin typeface="Century Gothic" panose="020B0502020202020204" pitchFamily="34" charset="0"/>
            </a:endParaRPr>
          </a:p>
        </p:txBody>
      </p:sp>
    </p:spTree>
    <p:extLst>
      <p:ext uri="{BB962C8B-B14F-4D97-AF65-F5344CB8AC3E}">
        <p14:creationId xmlns:p14="http://schemas.microsoft.com/office/powerpoint/2010/main" val="10832337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11BA64FB-B4D0-B044-88B2-5435F57FD0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descr="Logo, company name&#10;&#10;Description automatically generated">
            <a:extLst>
              <a:ext uri="{FF2B5EF4-FFF2-40B4-BE49-F238E27FC236}">
                <a16:creationId xmlns:a16="http://schemas.microsoft.com/office/drawing/2014/main" id="{DDF69D40-9520-1749-A15C-CE17D53A33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03843" y="5401536"/>
            <a:ext cx="1273620" cy="546283"/>
          </a:xfrm>
          <a:prstGeom prst="rect">
            <a:avLst/>
          </a:prstGeom>
        </p:spPr>
      </p:pic>
      <p:sp>
        <p:nvSpPr>
          <p:cNvPr id="9" name="TextBox 8">
            <a:extLst>
              <a:ext uri="{FF2B5EF4-FFF2-40B4-BE49-F238E27FC236}">
                <a16:creationId xmlns:a16="http://schemas.microsoft.com/office/drawing/2014/main" id="{6CBC8C51-09A4-BD4C-960B-1C882F966670}"/>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Century Gothic" panose="020B0502020202020204" pitchFamily="34" charset="0"/>
              </a:rPr>
              <a:t>© Sing Up</a:t>
            </a:r>
          </a:p>
        </p:txBody>
      </p:sp>
      <p:sp>
        <p:nvSpPr>
          <p:cNvPr id="10" name="TextBox 9">
            <a:extLst>
              <a:ext uri="{FF2B5EF4-FFF2-40B4-BE49-F238E27FC236}">
                <a16:creationId xmlns:a16="http://schemas.microsoft.com/office/drawing/2014/main" id="{7CDCC99B-250A-9644-910A-2D1BE2EC315D}"/>
              </a:ext>
            </a:extLst>
          </p:cNvPr>
          <p:cNvSpPr txBox="1"/>
          <p:nvPr userDrawn="1"/>
        </p:nvSpPr>
        <p:spPr>
          <a:xfrm>
            <a:off x="8610600" y="6409829"/>
            <a:ext cx="2743200" cy="307777"/>
          </a:xfrm>
          <a:prstGeom prst="rect">
            <a:avLst/>
          </a:prstGeom>
          <a:noFill/>
        </p:spPr>
        <p:txBody>
          <a:bodyPr wrap="square" rtlCol="0">
            <a:spAutoFit/>
          </a:bodyPr>
          <a:lstStyle/>
          <a:p>
            <a:pPr algn="r"/>
            <a:r>
              <a:rPr lang="en-US" sz="1400">
                <a:solidFill>
                  <a:schemeClr val="tx1">
                    <a:lumMod val="50000"/>
                    <a:lumOff val="50000"/>
                  </a:schemeClr>
                </a:solidFill>
                <a:latin typeface="Century Gothic" panose="020B0502020202020204" pitchFamily="34" charset="0"/>
              </a:rPr>
              <a:t>www.singup.org     </a:t>
            </a:r>
            <a:fld id="{909BFF72-46F0-2E4F-9EEC-18544991CDB8}" type="slidenum">
              <a:rPr lang="en-US" sz="1400" smtClean="0">
                <a:solidFill>
                  <a:schemeClr val="tx1">
                    <a:lumMod val="50000"/>
                    <a:lumOff val="50000"/>
                  </a:schemeClr>
                </a:solidFill>
                <a:latin typeface="Century Gothic" panose="020B0502020202020204" pitchFamily="34" charset="0"/>
              </a:rPr>
              <a:t>‹#›</a:t>
            </a:fld>
            <a:endParaRPr lang="en-US" sz="1400">
              <a:solidFill>
                <a:schemeClr val="tx1">
                  <a:lumMod val="50000"/>
                  <a:lumOff val="50000"/>
                </a:schemeClr>
              </a:solidFill>
              <a:latin typeface="Century Gothic" panose="020B0502020202020204" pitchFamily="34" charset="0"/>
            </a:endParaRPr>
          </a:p>
        </p:txBody>
      </p:sp>
      <p:sp>
        <p:nvSpPr>
          <p:cNvPr id="13" name="Title 1">
            <a:extLst>
              <a:ext uri="{FF2B5EF4-FFF2-40B4-BE49-F238E27FC236}">
                <a16:creationId xmlns:a16="http://schemas.microsoft.com/office/drawing/2014/main" id="{2AF62239-E1CA-2642-9A96-87E1E5728076}"/>
              </a:ext>
            </a:extLst>
          </p:cNvPr>
          <p:cNvSpPr>
            <a:spLocks noGrp="1"/>
          </p:cNvSpPr>
          <p:nvPr>
            <p:ph type="title"/>
          </p:nvPr>
        </p:nvSpPr>
        <p:spPr>
          <a:xfrm>
            <a:off x="1195298" y="920952"/>
            <a:ext cx="9749786" cy="1325563"/>
          </a:xfrm>
        </p:spPr>
        <p:txBody>
          <a:bodyPr>
            <a:normAutofit/>
          </a:bodyPr>
          <a:lstStyle>
            <a:lvl1pPr marL="0" algn="l" defTabSz="914400" rtl="0" eaLnBrk="1" latinLnBrk="0" hangingPunct="1">
              <a:lnSpc>
                <a:spcPct val="90000"/>
              </a:lnSpc>
              <a:spcBef>
                <a:spcPct val="0"/>
              </a:spcBef>
              <a:buNone/>
              <a:defRPr lang="en-US" sz="4800" kern="1200" dirty="0">
                <a:solidFill>
                  <a:srgbClr val="FFFFFF"/>
                </a:solidFill>
                <a:latin typeface="Century Gothic" panose="020B0502020202020204" pitchFamily="34" charset="0"/>
                <a:ea typeface="+mj-ea"/>
                <a:cs typeface="+mj-cs"/>
              </a:defRPr>
            </a:lvl1pPr>
          </a:lstStyle>
          <a:p>
            <a:r>
              <a:rPr lang="en-US"/>
              <a:t>Click to edit Master title style</a:t>
            </a:r>
          </a:p>
        </p:txBody>
      </p:sp>
      <p:sp>
        <p:nvSpPr>
          <p:cNvPr id="14" name="Content Placeholder 2">
            <a:extLst>
              <a:ext uri="{FF2B5EF4-FFF2-40B4-BE49-F238E27FC236}">
                <a16:creationId xmlns:a16="http://schemas.microsoft.com/office/drawing/2014/main" id="{E60B898B-1DC5-C84E-A608-C574B0E51212}"/>
              </a:ext>
            </a:extLst>
          </p:cNvPr>
          <p:cNvSpPr>
            <a:spLocks noGrp="1"/>
          </p:cNvSpPr>
          <p:nvPr>
            <p:ph idx="1"/>
          </p:nvPr>
        </p:nvSpPr>
        <p:spPr>
          <a:xfrm>
            <a:off x="1212504" y="2948684"/>
            <a:ext cx="9749786" cy="2989304"/>
          </a:xfrm>
        </p:spPr>
        <p:txBody>
          <a:bodyPr/>
          <a:lstStyle>
            <a:lvl1pPr marL="457200" indent="-457200">
              <a:buFontTx/>
              <a:buBlip>
                <a:blip r:embed="rId4"/>
              </a:buBlip>
              <a:tabLst/>
              <a:defRPr sz="2400">
                <a:latin typeface="Century Gothic" panose="020B0502020202020204" pitchFamily="34" charset="0"/>
              </a:defRPr>
            </a:lvl1pPr>
            <a:lvl2pPr>
              <a:defRPr sz="2000">
                <a:latin typeface="Century Gothic" panose="020B0502020202020204" pitchFamily="34" charset="0"/>
              </a:defRPr>
            </a:lvl2pPr>
            <a:lvl3pPr>
              <a:defRPr sz="1800">
                <a:latin typeface="Century Gothic" panose="020B0502020202020204" pitchFamily="34" charset="0"/>
              </a:defRPr>
            </a:lvl3pPr>
            <a:lvl4pPr>
              <a:defRPr sz="1600">
                <a:latin typeface="Century Gothic" panose="020B0502020202020204" pitchFamily="34" charset="0"/>
              </a:defRPr>
            </a:lvl4pPr>
            <a:lvl5pPr>
              <a:defRPr sz="1400">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9E70A1DE-55D5-2903-2D10-411CB870FA91}"/>
              </a:ext>
            </a:extLst>
          </p:cNvPr>
          <p:cNvSpPr txBox="1">
            <a:spLocks/>
          </p:cNvSpPr>
          <p:nvPr userDrawn="1"/>
        </p:nvSpPr>
        <p:spPr>
          <a:xfrm>
            <a:off x="1195298" y="2149374"/>
            <a:ext cx="9749786" cy="568984"/>
          </a:xfrm>
          <a:prstGeom prst="rect">
            <a:avLst/>
          </a:prstGeom>
        </p:spPr>
        <p:txBody>
          <a:bodyPr vert="horz" lIns="91440" tIns="45720" rIns="91440" bIns="45720" rtlCol="0" anchor="ctr">
            <a:normAutofit/>
          </a:bodyPr>
          <a:lstStyle>
            <a:lvl1pPr marL="0" algn="l" defTabSz="914400" rtl="0" eaLnBrk="1" latinLnBrk="0" hangingPunct="1">
              <a:lnSpc>
                <a:spcPct val="90000"/>
              </a:lnSpc>
              <a:spcBef>
                <a:spcPct val="0"/>
              </a:spcBef>
              <a:buNone/>
              <a:defRPr lang="en-US" sz="4800" b="0" i="0" kern="1200" dirty="0">
                <a:solidFill>
                  <a:srgbClr val="FFFFFF"/>
                </a:solidFill>
                <a:latin typeface="Century Gothic" panose="020B0502020202020204" pitchFamily="34" charset="0"/>
                <a:ea typeface="+mj-ea"/>
                <a:cs typeface="+mj-cs"/>
              </a:defRPr>
            </a:lvl1pPr>
          </a:lstStyle>
          <a:p>
            <a:endParaRPr lang="en-US" sz="3200" b="1"/>
          </a:p>
        </p:txBody>
      </p:sp>
    </p:spTree>
    <p:extLst>
      <p:ext uri="{BB962C8B-B14F-4D97-AF65-F5344CB8AC3E}">
        <p14:creationId xmlns:p14="http://schemas.microsoft.com/office/powerpoint/2010/main" val="24949158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ircles to contain images">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11BA64FB-B4D0-B044-88B2-5435F57FD0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descr="Logo, company name&#10;&#10;Description automatically generated">
            <a:extLst>
              <a:ext uri="{FF2B5EF4-FFF2-40B4-BE49-F238E27FC236}">
                <a16:creationId xmlns:a16="http://schemas.microsoft.com/office/drawing/2014/main" id="{DDF69D40-9520-1749-A15C-CE17D53A33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03843" y="5401536"/>
            <a:ext cx="1273620" cy="546283"/>
          </a:xfrm>
          <a:prstGeom prst="rect">
            <a:avLst/>
          </a:prstGeom>
        </p:spPr>
      </p:pic>
      <p:sp>
        <p:nvSpPr>
          <p:cNvPr id="9" name="TextBox 8">
            <a:extLst>
              <a:ext uri="{FF2B5EF4-FFF2-40B4-BE49-F238E27FC236}">
                <a16:creationId xmlns:a16="http://schemas.microsoft.com/office/drawing/2014/main" id="{6CBC8C51-09A4-BD4C-960B-1C882F966670}"/>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VAG Rounded Std Light" panose="020F0502020204020204" pitchFamily="34" charset="0"/>
              </a:rPr>
              <a:t>© Sing Up</a:t>
            </a:r>
          </a:p>
        </p:txBody>
      </p:sp>
      <p:sp>
        <p:nvSpPr>
          <p:cNvPr id="10" name="TextBox 9">
            <a:extLst>
              <a:ext uri="{FF2B5EF4-FFF2-40B4-BE49-F238E27FC236}">
                <a16:creationId xmlns:a16="http://schemas.microsoft.com/office/drawing/2014/main" id="{7CDCC99B-250A-9644-910A-2D1BE2EC315D}"/>
              </a:ext>
            </a:extLst>
          </p:cNvPr>
          <p:cNvSpPr txBox="1"/>
          <p:nvPr userDrawn="1"/>
        </p:nvSpPr>
        <p:spPr>
          <a:xfrm>
            <a:off x="8610600" y="6409829"/>
            <a:ext cx="2743200" cy="307777"/>
          </a:xfrm>
          <a:prstGeom prst="rect">
            <a:avLst/>
          </a:prstGeom>
          <a:noFill/>
        </p:spPr>
        <p:txBody>
          <a:bodyPr wrap="square" rtlCol="0">
            <a:spAutoFit/>
          </a:bodyPr>
          <a:lstStyle/>
          <a:p>
            <a:pPr algn="r"/>
            <a:fld id="{909BFF72-46F0-2E4F-9EEC-18544991CDB8}" type="slidenum">
              <a:rPr lang="en-US" sz="1400" smtClean="0">
                <a:solidFill>
                  <a:schemeClr val="tx1">
                    <a:lumMod val="50000"/>
                    <a:lumOff val="50000"/>
                  </a:schemeClr>
                </a:solidFill>
                <a:latin typeface="VAG Rounded Std Light" panose="020F0502020204020204" pitchFamily="34" charset="0"/>
              </a:rPr>
              <a:t>‹#›</a:t>
            </a:fld>
            <a:endParaRPr lang="en-US" sz="1400">
              <a:solidFill>
                <a:schemeClr val="tx1">
                  <a:lumMod val="50000"/>
                  <a:lumOff val="50000"/>
                </a:schemeClr>
              </a:solidFill>
              <a:latin typeface="VAG Rounded Std Light" panose="020F0502020204020204" pitchFamily="34" charset="0"/>
            </a:endParaRPr>
          </a:p>
        </p:txBody>
      </p:sp>
      <p:sp>
        <p:nvSpPr>
          <p:cNvPr id="13" name="Title 1">
            <a:extLst>
              <a:ext uri="{FF2B5EF4-FFF2-40B4-BE49-F238E27FC236}">
                <a16:creationId xmlns:a16="http://schemas.microsoft.com/office/drawing/2014/main" id="{2AF62239-E1CA-2642-9A96-87E1E5728076}"/>
              </a:ext>
            </a:extLst>
          </p:cNvPr>
          <p:cNvSpPr>
            <a:spLocks noGrp="1"/>
          </p:cNvSpPr>
          <p:nvPr>
            <p:ph type="title" hasCustomPrompt="1"/>
          </p:nvPr>
        </p:nvSpPr>
        <p:spPr>
          <a:xfrm>
            <a:off x="1195298" y="920952"/>
            <a:ext cx="9749786" cy="1325563"/>
          </a:xfrm>
        </p:spPr>
        <p:txBody>
          <a:bodyPr>
            <a:normAutofit/>
          </a:bodyPr>
          <a:lstStyle>
            <a:lvl1pPr marL="0" algn="l" defTabSz="914400" rtl="0" eaLnBrk="1" latinLnBrk="0" hangingPunct="1">
              <a:lnSpc>
                <a:spcPct val="90000"/>
              </a:lnSpc>
              <a:spcBef>
                <a:spcPct val="0"/>
              </a:spcBef>
              <a:buNone/>
              <a:defRPr lang="en-US" sz="4800" kern="1200" dirty="0">
                <a:solidFill>
                  <a:srgbClr val="FFFFFF"/>
                </a:solidFill>
                <a:latin typeface="Festivo LC Basic" panose="02000506000000020004" pitchFamily="50" charset="0"/>
                <a:ea typeface="+mj-ea"/>
                <a:cs typeface="+mj-cs"/>
              </a:defRPr>
            </a:lvl1pPr>
          </a:lstStyle>
          <a:p>
            <a:r>
              <a:rPr lang="en-US">
                <a:solidFill>
                  <a:schemeClr val="bg1"/>
                </a:solidFill>
                <a:latin typeface="Festivo LC Basic" panose="02000506000000020004" pitchFamily="2" charset="77"/>
              </a:rPr>
              <a:t>Add text/images:</a:t>
            </a:r>
            <a:endParaRPr lang="en-US"/>
          </a:p>
        </p:txBody>
      </p:sp>
      <p:sp>
        <p:nvSpPr>
          <p:cNvPr id="14" name="Content Placeholder 2">
            <a:extLst>
              <a:ext uri="{FF2B5EF4-FFF2-40B4-BE49-F238E27FC236}">
                <a16:creationId xmlns:a16="http://schemas.microsoft.com/office/drawing/2014/main" id="{E60B898B-1DC5-C84E-A608-C574B0E51212}"/>
              </a:ext>
            </a:extLst>
          </p:cNvPr>
          <p:cNvSpPr>
            <a:spLocks noGrp="1"/>
          </p:cNvSpPr>
          <p:nvPr>
            <p:ph idx="1"/>
          </p:nvPr>
        </p:nvSpPr>
        <p:spPr>
          <a:xfrm>
            <a:off x="1212504" y="2533338"/>
            <a:ext cx="9749786" cy="3404649"/>
          </a:xfrm>
        </p:spPr>
        <p:txBody>
          <a:bodyPr/>
          <a:lstStyle>
            <a:lvl1pPr marL="457200" indent="-457200">
              <a:buFontTx/>
              <a:buBlip>
                <a:blip r:embed="rId4"/>
              </a:buBlip>
              <a:tabLst/>
              <a:defRPr sz="2400">
                <a:latin typeface="VAG Rounded Std Light" panose="020F0502020204020204" pitchFamily="34" charset="0"/>
              </a:defRPr>
            </a:lvl1pPr>
            <a:lvl2pPr>
              <a:defRPr sz="2000">
                <a:latin typeface="VAG Rounded Std Light" panose="020F0502020204020204" pitchFamily="34" charset="0"/>
              </a:defRPr>
            </a:lvl2pPr>
            <a:lvl3pPr>
              <a:defRPr sz="1800">
                <a:latin typeface="VAG Rounded Std Light" panose="020F0502020204020204" pitchFamily="34" charset="0"/>
              </a:defRPr>
            </a:lvl3pPr>
            <a:lvl4pPr>
              <a:defRPr sz="1600">
                <a:latin typeface="VAG Rounded Std Light" panose="020F0502020204020204" pitchFamily="34" charset="0"/>
              </a:defRPr>
            </a:lvl4pPr>
            <a:lvl5pPr>
              <a:defRPr sz="1400">
                <a:latin typeface="VAG Rounded Std Light" panose="020F0502020204020204" pitchFamily="34" charset="0"/>
              </a:defRPr>
            </a:lvl5pPr>
          </a:lstStyle>
          <a:p>
            <a:pPr lvl="0"/>
            <a:r>
              <a:rPr lang="en-US"/>
              <a:t>Click to edit Master text styles</a:t>
            </a:r>
          </a:p>
        </p:txBody>
      </p:sp>
      <p:sp>
        <p:nvSpPr>
          <p:cNvPr id="2" name="Oval 1">
            <a:extLst>
              <a:ext uri="{FF2B5EF4-FFF2-40B4-BE49-F238E27FC236}">
                <a16:creationId xmlns:a16="http://schemas.microsoft.com/office/drawing/2014/main" id="{236AF555-C927-334D-BF6D-599D2183EEBE}"/>
              </a:ext>
            </a:extLst>
          </p:cNvPr>
          <p:cNvSpPr/>
          <p:nvPr userDrawn="1"/>
        </p:nvSpPr>
        <p:spPr>
          <a:xfrm>
            <a:off x="9413079" y="1056182"/>
            <a:ext cx="1704483" cy="167265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9DCD4A16-BD00-DD41-9A94-8A13F8D2CAAC}"/>
              </a:ext>
            </a:extLst>
          </p:cNvPr>
          <p:cNvSpPr/>
          <p:nvPr userDrawn="1"/>
        </p:nvSpPr>
        <p:spPr>
          <a:xfrm>
            <a:off x="7529689" y="1346815"/>
            <a:ext cx="1365955" cy="13255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2B5BB12-145D-A540-8F3B-55FF566278AF}"/>
              </a:ext>
            </a:extLst>
          </p:cNvPr>
          <p:cNvSpPr/>
          <p:nvPr userDrawn="1"/>
        </p:nvSpPr>
        <p:spPr>
          <a:xfrm>
            <a:off x="9544623" y="3751744"/>
            <a:ext cx="1177532" cy="116746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AF3BDB5-34C7-9549-9B12-DF8FB269AFB3}"/>
              </a:ext>
            </a:extLst>
          </p:cNvPr>
          <p:cNvSpPr/>
          <p:nvPr userDrawn="1"/>
        </p:nvSpPr>
        <p:spPr>
          <a:xfrm>
            <a:off x="8920589" y="2774008"/>
            <a:ext cx="819090" cy="82967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55073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4D00F257-1F17-9E4F-A5A8-B81B07B7A3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Content Placeholder 2">
            <a:extLst>
              <a:ext uri="{FF2B5EF4-FFF2-40B4-BE49-F238E27FC236}">
                <a16:creationId xmlns:a16="http://schemas.microsoft.com/office/drawing/2014/main" id="{1F31C920-D805-0F4D-995A-50AB8B6837D2}"/>
              </a:ext>
            </a:extLst>
          </p:cNvPr>
          <p:cNvSpPr>
            <a:spLocks noGrp="1"/>
          </p:cNvSpPr>
          <p:nvPr>
            <p:ph idx="10"/>
          </p:nvPr>
        </p:nvSpPr>
        <p:spPr>
          <a:xfrm>
            <a:off x="6196139" y="2414785"/>
            <a:ext cx="4981324" cy="3404649"/>
          </a:xfrm>
        </p:spPr>
        <p:txBody>
          <a:bodyPr/>
          <a:lstStyle>
            <a:lvl1pPr marL="457200" indent="-457200">
              <a:buFontTx/>
              <a:buBlip>
                <a:blip r:embed="rId3"/>
              </a:buBlip>
              <a:tabLst/>
              <a:defRPr sz="2400">
                <a:latin typeface="VAG Rounded Std Light" panose="020F0502020204020204" pitchFamily="34" charset="0"/>
              </a:defRPr>
            </a:lvl1pPr>
            <a:lvl2pPr>
              <a:defRPr sz="2000">
                <a:latin typeface="VAG Rounded Std Light" panose="020F0502020204020204" pitchFamily="34" charset="0"/>
              </a:defRPr>
            </a:lvl2pPr>
            <a:lvl3pPr>
              <a:defRPr sz="1800">
                <a:latin typeface="VAG Rounded Std Light" panose="020F0502020204020204" pitchFamily="34" charset="0"/>
              </a:defRPr>
            </a:lvl3pPr>
            <a:lvl4pPr>
              <a:defRPr sz="1600">
                <a:latin typeface="VAG Rounded Std Light" panose="020F0502020204020204" pitchFamily="34" charset="0"/>
              </a:defRPr>
            </a:lvl4pPr>
            <a:lvl5pPr>
              <a:defRPr sz="1400">
                <a:latin typeface="VAG Rounded Std Light" panose="020F05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Logo, company name&#10;&#10;Description automatically generated">
            <a:extLst>
              <a:ext uri="{FF2B5EF4-FFF2-40B4-BE49-F238E27FC236}">
                <a16:creationId xmlns:a16="http://schemas.microsoft.com/office/drawing/2014/main" id="{20C224DA-A2B7-AB49-88EC-1E7837C9F8B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03843" y="5401536"/>
            <a:ext cx="1273620" cy="546283"/>
          </a:xfrm>
          <a:prstGeom prst="rect">
            <a:avLst/>
          </a:prstGeom>
        </p:spPr>
      </p:pic>
      <p:sp>
        <p:nvSpPr>
          <p:cNvPr id="12" name="TextBox 11">
            <a:extLst>
              <a:ext uri="{FF2B5EF4-FFF2-40B4-BE49-F238E27FC236}">
                <a16:creationId xmlns:a16="http://schemas.microsoft.com/office/drawing/2014/main" id="{9A377430-E35B-6C46-A365-57906974189A}"/>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VAG Rounded Std Light" panose="020F0502020204020204" pitchFamily="34" charset="0"/>
              </a:rPr>
              <a:t>© Sing Up</a:t>
            </a:r>
          </a:p>
        </p:txBody>
      </p:sp>
      <p:sp>
        <p:nvSpPr>
          <p:cNvPr id="13" name="TextBox 12">
            <a:extLst>
              <a:ext uri="{FF2B5EF4-FFF2-40B4-BE49-F238E27FC236}">
                <a16:creationId xmlns:a16="http://schemas.microsoft.com/office/drawing/2014/main" id="{82AD5C3E-E274-1A41-A397-3A0F1B4FA44E}"/>
              </a:ext>
            </a:extLst>
          </p:cNvPr>
          <p:cNvSpPr txBox="1"/>
          <p:nvPr userDrawn="1"/>
        </p:nvSpPr>
        <p:spPr>
          <a:xfrm>
            <a:off x="8610600" y="6409829"/>
            <a:ext cx="2743200" cy="307777"/>
          </a:xfrm>
          <a:prstGeom prst="rect">
            <a:avLst/>
          </a:prstGeom>
          <a:noFill/>
        </p:spPr>
        <p:txBody>
          <a:bodyPr wrap="square" rtlCol="0">
            <a:spAutoFit/>
          </a:bodyPr>
          <a:lstStyle/>
          <a:p>
            <a:pPr algn="r"/>
            <a:fld id="{909BFF72-46F0-2E4F-9EEC-18544991CDB8}" type="slidenum">
              <a:rPr lang="en-US" sz="1400" smtClean="0">
                <a:solidFill>
                  <a:schemeClr val="tx1">
                    <a:lumMod val="50000"/>
                    <a:lumOff val="50000"/>
                  </a:schemeClr>
                </a:solidFill>
                <a:latin typeface="VAG Rounded Std Light" panose="020F0502020204020204" pitchFamily="34" charset="0"/>
              </a:rPr>
              <a:t>‹#›</a:t>
            </a:fld>
            <a:endParaRPr lang="en-US" sz="1400">
              <a:solidFill>
                <a:schemeClr val="tx1">
                  <a:lumMod val="50000"/>
                  <a:lumOff val="50000"/>
                </a:schemeClr>
              </a:solidFill>
              <a:latin typeface="VAG Rounded Std Light" panose="020F0502020204020204" pitchFamily="34" charset="0"/>
            </a:endParaRPr>
          </a:p>
        </p:txBody>
      </p:sp>
      <p:sp>
        <p:nvSpPr>
          <p:cNvPr id="14" name="Content Placeholder 2">
            <a:extLst>
              <a:ext uri="{FF2B5EF4-FFF2-40B4-BE49-F238E27FC236}">
                <a16:creationId xmlns:a16="http://schemas.microsoft.com/office/drawing/2014/main" id="{B016D1F3-9960-0447-935F-1CE646650F27}"/>
              </a:ext>
            </a:extLst>
          </p:cNvPr>
          <p:cNvSpPr>
            <a:spLocks noGrp="1"/>
          </p:cNvSpPr>
          <p:nvPr>
            <p:ph idx="11"/>
          </p:nvPr>
        </p:nvSpPr>
        <p:spPr>
          <a:xfrm>
            <a:off x="990600" y="2414784"/>
            <a:ext cx="5005263" cy="3404649"/>
          </a:xfrm>
        </p:spPr>
        <p:txBody>
          <a:bodyPr/>
          <a:lstStyle>
            <a:lvl1pPr marL="457200" indent="-457200">
              <a:buFontTx/>
              <a:buBlip>
                <a:blip r:embed="rId3"/>
              </a:buBlip>
              <a:tabLst/>
              <a:defRPr sz="2400">
                <a:latin typeface="VAG Rounded Std Light" panose="020F0502020204020204" pitchFamily="34" charset="0"/>
              </a:defRPr>
            </a:lvl1pPr>
            <a:lvl2pPr>
              <a:defRPr sz="2000">
                <a:latin typeface="VAG Rounded Std Light" panose="020F0502020204020204" pitchFamily="34" charset="0"/>
              </a:defRPr>
            </a:lvl2pPr>
            <a:lvl3pPr>
              <a:defRPr sz="1800">
                <a:latin typeface="VAG Rounded Std Light" panose="020F0502020204020204" pitchFamily="34" charset="0"/>
              </a:defRPr>
            </a:lvl3pPr>
            <a:lvl4pPr>
              <a:defRPr sz="1600">
                <a:latin typeface="VAG Rounded Std Light" panose="020F0502020204020204" pitchFamily="34" charset="0"/>
              </a:defRPr>
            </a:lvl4pPr>
            <a:lvl5pPr>
              <a:defRPr sz="1400">
                <a:latin typeface="VAG Rounded Std Light" panose="020F05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B6FC58B8-C652-8942-90B1-840F683A3A5E}"/>
              </a:ext>
            </a:extLst>
          </p:cNvPr>
          <p:cNvSpPr>
            <a:spLocks noGrp="1"/>
          </p:cNvSpPr>
          <p:nvPr>
            <p:ph type="title"/>
          </p:nvPr>
        </p:nvSpPr>
        <p:spPr>
          <a:xfrm>
            <a:off x="990599" y="920952"/>
            <a:ext cx="10186863" cy="1325563"/>
          </a:xfrm>
        </p:spPr>
        <p:txBody>
          <a:bodyPr>
            <a:normAutofit/>
          </a:bodyPr>
          <a:lstStyle>
            <a:lvl1pPr marL="0" algn="l" defTabSz="914400" rtl="0" eaLnBrk="1" latinLnBrk="0" hangingPunct="1">
              <a:lnSpc>
                <a:spcPct val="90000"/>
              </a:lnSpc>
              <a:spcBef>
                <a:spcPct val="0"/>
              </a:spcBef>
              <a:buNone/>
              <a:defRPr lang="en-US" sz="4800" kern="1200" dirty="0">
                <a:solidFill>
                  <a:srgbClr val="FFFFFF"/>
                </a:solidFill>
                <a:latin typeface="Festivo LC Basic" panose="02000506000000020004" pitchFamily="50" charset="0"/>
                <a:ea typeface="+mj-ea"/>
                <a:cs typeface="+mj-cs"/>
              </a:defRPr>
            </a:lvl1pPr>
          </a:lstStyle>
          <a:p>
            <a:r>
              <a:rPr lang="en-US"/>
              <a:t>Click to edit Master title style</a:t>
            </a:r>
          </a:p>
        </p:txBody>
      </p:sp>
    </p:spTree>
    <p:extLst>
      <p:ext uri="{BB962C8B-B14F-4D97-AF65-F5344CB8AC3E}">
        <p14:creationId xmlns:p14="http://schemas.microsoft.com/office/powerpoint/2010/main" val="2999365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Key words">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EB40E5F7-1CF4-4C87-B08B-A95B6C42B3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EB864F5-ED55-4666-B1B2-CEF355BAC273}"/>
              </a:ext>
            </a:extLst>
          </p:cNvPr>
          <p:cNvSpPr>
            <a:spLocks noGrp="1"/>
          </p:cNvSpPr>
          <p:nvPr>
            <p:ph type="title" hasCustomPrompt="1"/>
          </p:nvPr>
        </p:nvSpPr>
        <p:spPr>
          <a:xfrm>
            <a:off x="1195298" y="920952"/>
            <a:ext cx="9749786" cy="1325563"/>
          </a:xfrm>
        </p:spPr>
        <p:txBody>
          <a:bodyPr>
            <a:normAutofit/>
          </a:bodyPr>
          <a:lstStyle>
            <a:lvl1pPr marL="0" algn="l" defTabSz="914400" rtl="0" eaLnBrk="1" latinLnBrk="0" hangingPunct="1">
              <a:lnSpc>
                <a:spcPct val="90000"/>
              </a:lnSpc>
              <a:spcBef>
                <a:spcPct val="0"/>
              </a:spcBef>
              <a:buNone/>
              <a:defRPr lang="en-US" sz="4800" kern="1200" dirty="0">
                <a:solidFill>
                  <a:srgbClr val="FFFFFF"/>
                </a:solidFill>
                <a:latin typeface="Century Gothic" panose="020B0502020202020204" pitchFamily="34" charset="0"/>
                <a:ea typeface="+mj-ea"/>
                <a:cs typeface="+mj-cs"/>
              </a:defRPr>
            </a:lvl1pPr>
          </a:lstStyle>
          <a:p>
            <a:r>
              <a:rPr lang="en-US"/>
              <a:t>Key words</a:t>
            </a:r>
          </a:p>
        </p:txBody>
      </p:sp>
      <p:sp>
        <p:nvSpPr>
          <p:cNvPr id="3" name="Content Placeholder 2">
            <a:extLst>
              <a:ext uri="{FF2B5EF4-FFF2-40B4-BE49-F238E27FC236}">
                <a16:creationId xmlns:a16="http://schemas.microsoft.com/office/drawing/2014/main" id="{9DA25D3B-7B51-4360-B284-9C289DED8474}"/>
              </a:ext>
            </a:extLst>
          </p:cNvPr>
          <p:cNvSpPr>
            <a:spLocks noGrp="1"/>
          </p:cNvSpPr>
          <p:nvPr>
            <p:ph idx="1" hasCustomPrompt="1"/>
          </p:nvPr>
        </p:nvSpPr>
        <p:spPr>
          <a:xfrm>
            <a:off x="1014537" y="2435780"/>
            <a:ext cx="9636118" cy="4102135"/>
          </a:xfrm>
        </p:spPr>
        <p:txBody>
          <a:bodyPr/>
          <a:lstStyle>
            <a:lvl1pPr marL="457200" marR="0" indent="-457200" algn="l" defTabSz="914400" rtl="0" eaLnBrk="1" fontAlgn="auto" latinLnBrk="0" hangingPunct="1">
              <a:lnSpc>
                <a:spcPct val="90000"/>
              </a:lnSpc>
              <a:spcBef>
                <a:spcPts val="1000"/>
              </a:spcBef>
              <a:spcAft>
                <a:spcPts val="0"/>
              </a:spcAft>
              <a:buClrTx/>
              <a:buSzTx/>
              <a:buFontTx/>
              <a:buBlip>
                <a:blip r:embed="rId3"/>
              </a:buBlip>
              <a:tabLst/>
              <a:defRPr sz="2000">
                <a:solidFill>
                  <a:srgbClr val="005F85"/>
                </a:solidFill>
                <a:latin typeface="Century Gothic" panose="020B0502020202020204" pitchFamily="34" charset="0"/>
              </a:defRPr>
            </a:lvl1pPr>
            <a:lvl2pPr>
              <a:defRPr sz="2000">
                <a:latin typeface="VAG Rounded Std Light" panose="020F0502020204020204" pitchFamily="34" charset="0"/>
              </a:defRPr>
            </a:lvl2pPr>
            <a:lvl3pPr>
              <a:defRPr sz="1800">
                <a:latin typeface="VAG Rounded Std Light" panose="020F0502020204020204" pitchFamily="34" charset="0"/>
              </a:defRPr>
            </a:lvl3pPr>
            <a:lvl4pPr>
              <a:defRPr sz="1600">
                <a:latin typeface="VAG Rounded Std Light" panose="020F0502020204020204" pitchFamily="34" charset="0"/>
              </a:defRPr>
            </a:lvl4pPr>
            <a:lvl5pPr>
              <a:defRPr sz="1400">
                <a:latin typeface="VAG Rounded Std Light" panose="020F0502020204020204" pitchFamily="34" charset="0"/>
              </a:defRPr>
            </a:lvl5pPr>
          </a:lstStyle>
          <a:p>
            <a:r>
              <a:rPr lang="en-GB" b="1">
                <a:solidFill>
                  <a:srgbClr val="F3001B"/>
                </a:solidFill>
              </a:rPr>
              <a:t>Listen </a:t>
            </a:r>
            <a:r>
              <a:rPr lang="en-GB" b="1"/>
              <a:t>…….</a:t>
            </a:r>
          </a:p>
          <a:p>
            <a:endParaRPr lang="en-GB" b="1"/>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r>
              <a:rPr lang="en-GB" b="1">
                <a:solidFill>
                  <a:srgbClr val="005F85"/>
                </a:solidFill>
              </a:rPr>
              <a:t>Structure </a:t>
            </a:r>
            <a:r>
              <a:rPr lang="en-GB" b="1"/>
              <a:t>…….</a:t>
            </a:r>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endParaRPr lang="en-GB" b="1"/>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r>
              <a:rPr lang="en-GB" b="1">
                <a:solidFill>
                  <a:srgbClr val="5DC6C6"/>
                </a:solidFill>
              </a:rPr>
              <a:t>Tempo </a:t>
            </a:r>
            <a:r>
              <a:rPr lang="en-GB" b="1"/>
              <a:t>…….</a:t>
            </a:r>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endParaRPr lang="en-GB" b="1"/>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r>
              <a:rPr lang="en-GB" b="1">
                <a:solidFill>
                  <a:srgbClr val="A31C33"/>
                </a:solidFill>
              </a:rPr>
              <a:t>Timbre </a:t>
            </a:r>
            <a:r>
              <a:rPr lang="en-GB" b="1"/>
              <a:t>…….</a:t>
            </a:r>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endParaRPr lang="en-GB" b="1"/>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r>
              <a:rPr lang="en-GB" b="1"/>
              <a:t>Other ……..</a:t>
            </a:r>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endParaRPr lang="en-GB" b="1"/>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endParaRPr lang="en-GB" b="1"/>
          </a:p>
          <a:p>
            <a:endParaRPr lang="en-GB" b="1"/>
          </a:p>
        </p:txBody>
      </p:sp>
      <p:sp>
        <p:nvSpPr>
          <p:cNvPr id="11" name="TextBox 10">
            <a:extLst>
              <a:ext uri="{FF2B5EF4-FFF2-40B4-BE49-F238E27FC236}">
                <a16:creationId xmlns:a16="http://schemas.microsoft.com/office/drawing/2014/main" id="{076C5155-52A5-9F4E-8B89-E4DE730D36F9}"/>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Century Gothic" panose="020B0502020202020204" pitchFamily="34" charset="0"/>
              </a:rPr>
              <a:t>© Sing Up</a:t>
            </a:r>
          </a:p>
        </p:txBody>
      </p:sp>
      <p:sp>
        <p:nvSpPr>
          <p:cNvPr id="12" name="TextBox 11">
            <a:extLst>
              <a:ext uri="{FF2B5EF4-FFF2-40B4-BE49-F238E27FC236}">
                <a16:creationId xmlns:a16="http://schemas.microsoft.com/office/drawing/2014/main" id="{990277BE-7C62-0A44-8DC2-FB1492F861A9}"/>
              </a:ext>
            </a:extLst>
          </p:cNvPr>
          <p:cNvSpPr txBox="1"/>
          <p:nvPr userDrawn="1"/>
        </p:nvSpPr>
        <p:spPr>
          <a:xfrm>
            <a:off x="8610600" y="6409829"/>
            <a:ext cx="2743200" cy="307777"/>
          </a:xfrm>
          <a:prstGeom prst="rect">
            <a:avLst/>
          </a:prstGeom>
          <a:noFill/>
        </p:spPr>
        <p:txBody>
          <a:bodyPr wrap="square" rtlCol="0">
            <a:spAutoFit/>
          </a:bodyPr>
          <a:lstStyle/>
          <a:p>
            <a:pPr algn="r"/>
            <a:r>
              <a:rPr lang="en-US" sz="1400">
                <a:solidFill>
                  <a:schemeClr val="tx1">
                    <a:lumMod val="50000"/>
                    <a:lumOff val="50000"/>
                  </a:schemeClr>
                </a:solidFill>
                <a:latin typeface="Century Gothic" panose="020B0502020202020204" pitchFamily="34" charset="0"/>
              </a:rPr>
              <a:t>www.singup.org     </a:t>
            </a:r>
            <a:fld id="{909BFF72-46F0-2E4F-9EEC-18544991CDB8}" type="slidenum">
              <a:rPr lang="en-US" sz="1400" smtClean="0">
                <a:solidFill>
                  <a:schemeClr val="tx1">
                    <a:lumMod val="50000"/>
                    <a:lumOff val="50000"/>
                  </a:schemeClr>
                </a:solidFill>
                <a:latin typeface="Century Gothic" panose="020B0502020202020204" pitchFamily="34" charset="0"/>
              </a:rPr>
              <a:t>‹#›</a:t>
            </a:fld>
            <a:endParaRPr lang="en-US" sz="1400">
              <a:solidFill>
                <a:schemeClr val="tx1">
                  <a:lumMod val="50000"/>
                  <a:lumOff val="50000"/>
                </a:schemeClr>
              </a:solidFill>
              <a:latin typeface="Century Gothic" panose="020B0502020202020204" pitchFamily="34" charset="0"/>
            </a:endParaRPr>
          </a:p>
        </p:txBody>
      </p:sp>
    </p:spTree>
    <p:extLst>
      <p:ext uri="{BB962C8B-B14F-4D97-AF65-F5344CB8AC3E}">
        <p14:creationId xmlns:p14="http://schemas.microsoft.com/office/powerpoint/2010/main" val="22277315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pic>
        <p:nvPicPr>
          <p:cNvPr id="10" name="Picture 9" descr="Chart, shape&#10;&#10;Description automatically generated">
            <a:extLst>
              <a:ext uri="{FF2B5EF4-FFF2-40B4-BE49-F238E27FC236}">
                <a16:creationId xmlns:a16="http://schemas.microsoft.com/office/drawing/2014/main" id="{201287A4-D1EA-E843-B7A8-497AA42B70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descr="Logo, company name&#10;&#10;Description automatically generated">
            <a:extLst>
              <a:ext uri="{FF2B5EF4-FFF2-40B4-BE49-F238E27FC236}">
                <a16:creationId xmlns:a16="http://schemas.microsoft.com/office/drawing/2014/main" id="{D8BC64A1-BC9E-954A-B464-538768F74D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03843" y="5401536"/>
            <a:ext cx="1273620" cy="546283"/>
          </a:xfrm>
          <a:prstGeom prst="rect">
            <a:avLst/>
          </a:prstGeom>
        </p:spPr>
      </p:pic>
      <p:sp>
        <p:nvSpPr>
          <p:cNvPr id="12" name="Title 1">
            <a:extLst>
              <a:ext uri="{FF2B5EF4-FFF2-40B4-BE49-F238E27FC236}">
                <a16:creationId xmlns:a16="http://schemas.microsoft.com/office/drawing/2014/main" id="{5ECF1A3F-87EC-9B40-9343-6714263E544E}"/>
              </a:ext>
            </a:extLst>
          </p:cNvPr>
          <p:cNvSpPr>
            <a:spLocks noGrp="1"/>
          </p:cNvSpPr>
          <p:nvPr>
            <p:ph type="title"/>
          </p:nvPr>
        </p:nvSpPr>
        <p:spPr>
          <a:xfrm>
            <a:off x="1195298" y="920952"/>
            <a:ext cx="9749786" cy="1325563"/>
          </a:xfrm>
        </p:spPr>
        <p:txBody>
          <a:bodyPr>
            <a:normAutofit/>
          </a:bodyPr>
          <a:lstStyle>
            <a:lvl1pPr marL="0" algn="l" defTabSz="914400" rtl="0" eaLnBrk="1" latinLnBrk="0" hangingPunct="1">
              <a:lnSpc>
                <a:spcPct val="90000"/>
              </a:lnSpc>
              <a:spcBef>
                <a:spcPct val="0"/>
              </a:spcBef>
              <a:buNone/>
              <a:defRPr lang="en-US" sz="4800" kern="1200" dirty="0">
                <a:solidFill>
                  <a:schemeClr val="tx1"/>
                </a:solidFill>
                <a:latin typeface="Festivo LC Basic" panose="02000506000000020004" pitchFamily="50" charset="0"/>
                <a:ea typeface="+mj-ea"/>
                <a:cs typeface="+mj-cs"/>
              </a:defRPr>
            </a:lvl1pPr>
          </a:lstStyle>
          <a:p>
            <a:r>
              <a:rPr lang="en-US"/>
              <a:t>Click to edit Master title style</a:t>
            </a:r>
          </a:p>
        </p:txBody>
      </p:sp>
      <p:sp>
        <p:nvSpPr>
          <p:cNvPr id="13" name="Content Placeholder 2">
            <a:extLst>
              <a:ext uri="{FF2B5EF4-FFF2-40B4-BE49-F238E27FC236}">
                <a16:creationId xmlns:a16="http://schemas.microsoft.com/office/drawing/2014/main" id="{81A89669-DF58-1445-9CF1-E01B77385E6C}"/>
              </a:ext>
            </a:extLst>
          </p:cNvPr>
          <p:cNvSpPr>
            <a:spLocks noGrp="1"/>
          </p:cNvSpPr>
          <p:nvPr>
            <p:ph idx="1"/>
          </p:nvPr>
        </p:nvSpPr>
        <p:spPr>
          <a:xfrm>
            <a:off x="1212504" y="2533338"/>
            <a:ext cx="9749786" cy="3404649"/>
          </a:xfrm>
        </p:spPr>
        <p:txBody>
          <a:bodyPr/>
          <a:lstStyle>
            <a:lvl1pPr marL="457200" indent="-457200">
              <a:buFontTx/>
              <a:buBlip>
                <a:blip r:embed="rId4"/>
              </a:buBlip>
              <a:tabLst/>
              <a:defRPr sz="2400">
                <a:latin typeface="VAG Rounded Std Light" panose="020F0502020204020204" pitchFamily="34" charset="0"/>
              </a:defRPr>
            </a:lvl1pPr>
            <a:lvl2pPr>
              <a:defRPr sz="2000">
                <a:latin typeface="VAG Rounded Std Light" panose="020F0502020204020204" pitchFamily="34" charset="0"/>
              </a:defRPr>
            </a:lvl2pPr>
            <a:lvl3pPr>
              <a:defRPr sz="1800">
                <a:latin typeface="VAG Rounded Std Light" panose="020F0502020204020204" pitchFamily="34" charset="0"/>
              </a:defRPr>
            </a:lvl3pPr>
            <a:lvl4pPr>
              <a:defRPr sz="1600">
                <a:latin typeface="VAG Rounded Std Light" panose="020F0502020204020204" pitchFamily="34" charset="0"/>
              </a:defRPr>
            </a:lvl4pPr>
            <a:lvl5pPr>
              <a:defRPr sz="1400">
                <a:latin typeface="VAG Rounded Std Light" panose="020F05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8C462086-E346-5D4E-A356-F3E86DD65191}"/>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VAG Rounded Std Light" panose="020F0502020204020204" pitchFamily="34" charset="0"/>
              </a:rPr>
              <a:t>© Sing Up</a:t>
            </a:r>
          </a:p>
        </p:txBody>
      </p:sp>
      <p:sp>
        <p:nvSpPr>
          <p:cNvPr id="15" name="TextBox 14">
            <a:extLst>
              <a:ext uri="{FF2B5EF4-FFF2-40B4-BE49-F238E27FC236}">
                <a16:creationId xmlns:a16="http://schemas.microsoft.com/office/drawing/2014/main" id="{E7BA2DF0-2713-8742-8C89-27ACCC3A7AE4}"/>
              </a:ext>
            </a:extLst>
          </p:cNvPr>
          <p:cNvSpPr txBox="1"/>
          <p:nvPr userDrawn="1"/>
        </p:nvSpPr>
        <p:spPr>
          <a:xfrm>
            <a:off x="8610600" y="6409829"/>
            <a:ext cx="2743200" cy="307777"/>
          </a:xfrm>
          <a:prstGeom prst="rect">
            <a:avLst/>
          </a:prstGeom>
          <a:noFill/>
        </p:spPr>
        <p:txBody>
          <a:bodyPr wrap="square" rtlCol="0">
            <a:spAutoFit/>
          </a:bodyPr>
          <a:lstStyle/>
          <a:p>
            <a:pPr algn="r"/>
            <a:fld id="{909BFF72-46F0-2E4F-9EEC-18544991CDB8}" type="slidenum">
              <a:rPr lang="en-US" sz="1400" smtClean="0">
                <a:solidFill>
                  <a:schemeClr val="tx1">
                    <a:lumMod val="50000"/>
                    <a:lumOff val="50000"/>
                  </a:schemeClr>
                </a:solidFill>
                <a:latin typeface="VAG Rounded Std Light" panose="020F0502020204020204" pitchFamily="34" charset="0"/>
              </a:rPr>
              <a:t>‹#›</a:t>
            </a:fld>
            <a:endParaRPr lang="en-US" sz="1400">
              <a:solidFill>
                <a:schemeClr val="tx1">
                  <a:lumMod val="50000"/>
                  <a:lumOff val="50000"/>
                </a:schemeClr>
              </a:solidFill>
              <a:latin typeface="VAG Rounded Std Light" panose="020F0502020204020204" pitchFamily="34" charset="0"/>
            </a:endParaRPr>
          </a:p>
        </p:txBody>
      </p:sp>
    </p:spTree>
    <p:extLst>
      <p:ext uri="{BB962C8B-B14F-4D97-AF65-F5344CB8AC3E}">
        <p14:creationId xmlns:p14="http://schemas.microsoft.com/office/powerpoint/2010/main" val="18279610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pic>
        <p:nvPicPr>
          <p:cNvPr id="6" name="Picture 5" descr="Chart, shape&#10;&#10;Description automatically generated">
            <a:extLst>
              <a:ext uri="{FF2B5EF4-FFF2-40B4-BE49-F238E27FC236}">
                <a16:creationId xmlns:a16="http://schemas.microsoft.com/office/drawing/2014/main" id="{7BD145D5-03B4-0541-AD0B-B77BFA8E24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descr="Logo, company name&#10;&#10;Description automatically generated">
            <a:extLst>
              <a:ext uri="{FF2B5EF4-FFF2-40B4-BE49-F238E27FC236}">
                <a16:creationId xmlns:a16="http://schemas.microsoft.com/office/drawing/2014/main" id="{6BF3A760-CF50-6E4B-9890-A820317DFF0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03843" y="5401536"/>
            <a:ext cx="1273620" cy="546283"/>
          </a:xfrm>
          <a:prstGeom prst="rect">
            <a:avLst/>
          </a:prstGeom>
        </p:spPr>
      </p:pic>
      <p:sp>
        <p:nvSpPr>
          <p:cNvPr id="8" name="TextBox 7">
            <a:extLst>
              <a:ext uri="{FF2B5EF4-FFF2-40B4-BE49-F238E27FC236}">
                <a16:creationId xmlns:a16="http://schemas.microsoft.com/office/drawing/2014/main" id="{AD25E7D2-DDFD-8B4C-88BC-D4215FD9DF05}"/>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VAG Rounded Std Light" panose="020F0502020204020204" pitchFamily="34" charset="0"/>
              </a:rPr>
              <a:t>© Sing Up</a:t>
            </a:r>
          </a:p>
        </p:txBody>
      </p:sp>
      <p:sp>
        <p:nvSpPr>
          <p:cNvPr id="9" name="TextBox 8">
            <a:extLst>
              <a:ext uri="{FF2B5EF4-FFF2-40B4-BE49-F238E27FC236}">
                <a16:creationId xmlns:a16="http://schemas.microsoft.com/office/drawing/2014/main" id="{86285818-940F-AA47-91E6-A914B7F55048}"/>
              </a:ext>
            </a:extLst>
          </p:cNvPr>
          <p:cNvSpPr txBox="1"/>
          <p:nvPr userDrawn="1"/>
        </p:nvSpPr>
        <p:spPr>
          <a:xfrm>
            <a:off x="8610600" y="6409829"/>
            <a:ext cx="2743200" cy="307777"/>
          </a:xfrm>
          <a:prstGeom prst="rect">
            <a:avLst/>
          </a:prstGeom>
          <a:noFill/>
        </p:spPr>
        <p:txBody>
          <a:bodyPr wrap="square" rtlCol="0">
            <a:spAutoFit/>
          </a:bodyPr>
          <a:lstStyle/>
          <a:p>
            <a:pPr algn="r"/>
            <a:fld id="{909BFF72-46F0-2E4F-9EEC-18544991CDB8}" type="slidenum">
              <a:rPr lang="en-US" sz="1400" smtClean="0">
                <a:solidFill>
                  <a:schemeClr val="tx1">
                    <a:lumMod val="50000"/>
                    <a:lumOff val="50000"/>
                  </a:schemeClr>
                </a:solidFill>
                <a:latin typeface="VAG Rounded Std Light" panose="020F0502020204020204" pitchFamily="34" charset="0"/>
              </a:rPr>
              <a:t>‹#›</a:t>
            </a:fld>
            <a:endParaRPr lang="en-US" sz="1400">
              <a:solidFill>
                <a:schemeClr val="tx1">
                  <a:lumMod val="50000"/>
                  <a:lumOff val="50000"/>
                </a:schemeClr>
              </a:solidFill>
              <a:latin typeface="VAG Rounded Std Light" panose="020F0502020204020204" pitchFamily="34" charset="0"/>
            </a:endParaRPr>
          </a:p>
        </p:txBody>
      </p:sp>
      <p:sp>
        <p:nvSpPr>
          <p:cNvPr id="10" name="Title 1">
            <a:extLst>
              <a:ext uri="{FF2B5EF4-FFF2-40B4-BE49-F238E27FC236}">
                <a16:creationId xmlns:a16="http://schemas.microsoft.com/office/drawing/2014/main" id="{0608D0BB-FE76-2047-B9AB-ED769A4C6910}"/>
              </a:ext>
            </a:extLst>
          </p:cNvPr>
          <p:cNvSpPr>
            <a:spLocks noGrp="1"/>
          </p:cNvSpPr>
          <p:nvPr>
            <p:ph type="title"/>
          </p:nvPr>
        </p:nvSpPr>
        <p:spPr>
          <a:xfrm>
            <a:off x="1195298" y="920952"/>
            <a:ext cx="9749786" cy="1325563"/>
          </a:xfrm>
        </p:spPr>
        <p:txBody>
          <a:bodyPr>
            <a:normAutofit/>
          </a:bodyPr>
          <a:lstStyle>
            <a:lvl1pPr marL="0" algn="l" defTabSz="914400" rtl="0" eaLnBrk="1" latinLnBrk="0" hangingPunct="1">
              <a:lnSpc>
                <a:spcPct val="90000"/>
              </a:lnSpc>
              <a:spcBef>
                <a:spcPct val="0"/>
              </a:spcBef>
              <a:buNone/>
              <a:defRPr lang="en-US" sz="4800" kern="1200" dirty="0">
                <a:solidFill>
                  <a:schemeClr val="tx1"/>
                </a:solidFill>
                <a:latin typeface="Festivo LC Basic" panose="02000506000000020004" pitchFamily="50" charset="0"/>
                <a:ea typeface="+mj-ea"/>
                <a:cs typeface="+mj-cs"/>
              </a:defRPr>
            </a:lvl1pPr>
          </a:lstStyle>
          <a:p>
            <a:r>
              <a:rPr lang="en-US"/>
              <a:t>Click to edit Master title style</a:t>
            </a:r>
          </a:p>
        </p:txBody>
      </p:sp>
      <p:sp>
        <p:nvSpPr>
          <p:cNvPr id="11" name="Content Placeholder 2">
            <a:extLst>
              <a:ext uri="{FF2B5EF4-FFF2-40B4-BE49-F238E27FC236}">
                <a16:creationId xmlns:a16="http://schemas.microsoft.com/office/drawing/2014/main" id="{05742494-33AE-9144-AAC3-41E0006E4A9C}"/>
              </a:ext>
            </a:extLst>
          </p:cNvPr>
          <p:cNvSpPr>
            <a:spLocks noGrp="1"/>
          </p:cNvSpPr>
          <p:nvPr>
            <p:ph idx="1"/>
          </p:nvPr>
        </p:nvSpPr>
        <p:spPr>
          <a:xfrm>
            <a:off x="1212504" y="2533338"/>
            <a:ext cx="9749786" cy="3404649"/>
          </a:xfrm>
        </p:spPr>
        <p:txBody>
          <a:bodyPr/>
          <a:lstStyle>
            <a:lvl1pPr marL="457200" indent="-457200">
              <a:buFontTx/>
              <a:buBlip>
                <a:blip r:embed="rId4"/>
              </a:buBlip>
              <a:tabLst/>
              <a:defRPr sz="2400">
                <a:latin typeface="VAG Rounded Std Light" panose="020F0502020204020204" pitchFamily="34" charset="0"/>
              </a:defRPr>
            </a:lvl1pPr>
            <a:lvl2pPr>
              <a:defRPr sz="2000">
                <a:latin typeface="VAG Rounded Std Light" panose="020F0502020204020204" pitchFamily="34" charset="0"/>
              </a:defRPr>
            </a:lvl2pPr>
            <a:lvl3pPr>
              <a:defRPr sz="1800">
                <a:latin typeface="VAG Rounded Std Light" panose="020F0502020204020204" pitchFamily="34" charset="0"/>
              </a:defRPr>
            </a:lvl3pPr>
            <a:lvl4pPr>
              <a:defRPr sz="1600">
                <a:latin typeface="VAG Rounded Std Light" panose="020F0502020204020204" pitchFamily="34" charset="0"/>
              </a:defRPr>
            </a:lvl4pPr>
            <a:lvl5pPr>
              <a:defRPr sz="1400">
                <a:latin typeface="VAG Rounded Std Light" panose="020F05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08849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6">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3219CD10-CD03-6048-8595-46B8A17EDE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Logo, company name&#10;&#10;Description automatically generated">
            <a:extLst>
              <a:ext uri="{FF2B5EF4-FFF2-40B4-BE49-F238E27FC236}">
                <a16:creationId xmlns:a16="http://schemas.microsoft.com/office/drawing/2014/main" id="{0708FB73-9A43-E445-BDEC-B09BF219B4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03843" y="5401536"/>
            <a:ext cx="1273620" cy="546283"/>
          </a:xfrm>
          <a:prstGeom prst="rect">
            <a:avLst/>
          </a:prstGeom>
        </p:spPr>
      </p:pic>
      <p:pic>
        <p:nvPicPr>
          <p:cNvPr id="10" name="Picture 9" descr="Shape&#10;&#10;Description automatically generated">
            <a:extLst>
              <a:ext uri="{FF2B5EF4-FFF2-40B4-BE49-F238E27FC236}">
                <a16:creationId xmlns:a16="http://schemas.microsoft.com/office/drawing/2014/main" id="{A856437A-7FD3-6D40-B93A-617C6B8B150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0393" y="2630235"/>
            <a:ext cx="3865957" cy="3044441"/>
          </a:xfrm>
          <a:prstGeom prst="rect">
            <a:avLst/>
          </a:prstGeom>
        </p:spPr>
      </p:pic>
      <p:sp>
        <p:nvSpPr>
          <p:cNvPr id="12" name="Content Placeholder 2">
            <a:extLst>
              <a:ext uri="{FF2B5EF4-FFF2-40B4-BE49-F238E27FC236}">
                <a16:creationId xmlns:a16="http://schemas.microsoft.com/office/drawing/2014/main" id="{616EA99E-A9F2-1048-B039-7964EB5EECA1}"/>
              </a:ext>
            </a:extLst>
          </p:cNvPr>
          <p:cNvSpPr>
            <a:spLocks noGrp="1"/>
          </p:cNvSpPr>
          <p:nvPr>
            <p:ph idx="10"/>
          </p:nvPr>
        </p:nvSpPr>
        <p:spPr>
          <a:xfrm>
            <a:off x="5990283" y="2450130"/>
            <a:ext cx="4981324" cy="3404649"/>
          </a:xfrm>
        </p:spPr>
        <p:txBody>
          <a:bodyPr/>
          <a:lstStyle>
            <a:lvl1pPr marL="457200" indent="-457200">
              <a:buFontTx/>
              <a:buBlip>
                <a:blip r:embed="rId5"/>
              </a:buBlip>
              <a:tabLst/>
              <a:defRPr sz="2400">
                <a:latin typeface="VAG Rounded Std Light" panose="020F0502020204020204" pitchFamily="34" charset="0"/>
              </a:defRPr>
            </a:lvl1pPr>
            <a:lvl2pPr>
              <a:defRPr sz="2000">
                <a:latin typeface="VAG Rounded Std Light" panose="020F0502020204020204" pitchFamily="34" charset="0"/>
              </a:defRPr>
            </a:lvl2pPr>
            <a:lvl3pPr>
              <a:defRPr sz="1800">
                <a:latin typeface="VAG Rounded Std Light" panose="020F0502020204020204" pitchFamily="34" charset="0"/>
              </a:defRPr>
            </a:lvl3pPr>
            <a:lvl4pPr>
              <a:defRPr sz="1600">
                <a:latin typeface="VAG Rounded Std Light" panose="020F0502020204020204" pitchFamily="34" charset="0"/>
              </a:defRPr>
            </a:lvl4pPr>
            <a:lvl5pPr>
              <a:defRPr sz="1400">
                <a:latin typeface="VAG Rounded Std Light" panose="020F05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AD4810C8-E97A-0545-9FD4-A3A8BC0E3505}"/>
              </a:ext>
            </a:extLst>
          </p:cNvPr>
          <p:cNvSpPr>
            <a:spLocks noGrp="1"/>
          </p:cNvSpPr>
          <p:nvPr>
            <p:ph idx="11"/>
          </p:nvPr>
        </p:nvSpPr>
        <p:spPr>
          <a:xfrm>
            <a:off x="1354282" y="3021438"/>
            <a:ext cx="3597639" cy="2524922"/>
          </a:xfrm>
        </p:spPr>
        <p:txBody>
          <a:bodyPr>
            <a:normAutofit/>
          </a:bodyPr>
          <a:lstStyle>
            <a:lvl1pPr marL="457200" indent="-457200">
              <a:buFontTx/>
              <a:buBlip>
                <a:blip r:embed="rId5"/>
              </a:buBlip>
              <a:tabLst/>
              <a:defRPr sz="2000">
                <a:latin typeface="VAG Rounded Std Light" panose="020F0502020204020204" pitchFamily="34" charset="0"/>
              </a:defRPr>
            </a:lvl1pPr>
            <a:lvl2pPr>
              <a:defRPr sz="1800">
                <a:latin typeface="VAG Rounded Std Light" panose="020F0502020204020204" pitchFamily="34" charset="0"/>
              </a:defRPr>
            </a:lvl2pPr>
            <a:lvl3pPr>
              <a:defRPr sz="1600">
                <a:latin typeface="VAG Rounded Std Light" panose="020F0502020204020204" pitchFamily="34" charset="0"/>
              </a:defRPr>
            </a:lvl3pPr>
            <a:lvl4pPr>
              <a:defRPr sz="1400">
                <a:latin typeface="VAG Rounded Std Light" panose="020F0502020204020204" pitchFamily="34" charset="0"/>
              </a:defRPr>
            </a:lvl4pPr>
            <a:lvl5pPr>
              <a:defRPr sz="1200">
                <a:latin typeface="VAG Rounded Std Light" panose="020F05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56C91C78-5E8F-7443-A3BA-144D82FDDA92}"/>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VAG Rounded Std Light" panose="020F0502020204020204" pitchFamily="34" charset="0"/>
              </a:rPr>
              <a:t>© Sing Up</a:t>
            </a:r>
          </a:p>
        </p:txBody>
      </p:sp>
      <p:sp>
        <p:nvSpPr>
          <p:cNvPr id="15" name="TextBox 14">
            <a:extLst>
              <a:ext uri="{FF2B5EF4-FFF2-40B4-BE49-F238E27FC236}">
                <a16:creationId xmlns:a16="http://schemas.microsoft.com/office/drawing/2014/main" id="{081B36F9-70B4-FA40-B182-B06E7763686A}"/>
              </a:ext>
            </a:extLst>
          </p:cNvPr>
          <p:cNvSpPr txBox="1"/>
          <p:nvPr userDrawn="1"/>
        </p:nvSpPr>
        <p:spPr>
          <a:xfrm>
            <a:off x="8610600" y="6409829"/>
            <a:ext cx="2743200" cy="307777"/>
          </a:xfrm>
          <a:prstGeom prst="rect">
            <a:avLst/>
          </a:prstGeom>
          <a:noFill/>
        </p:spPr>
        <p:txBody>
          <a:bodyPr wrap="square" rtlCol="0">
            <a:spAutoFit/>
          </a:bodyPr>
          <a:lstStyle/>
          <a:p>
            <a:pPr algn="r"/>
            <a:fld id="{909BFF72-46F0-2E4F-9EEC-18544991CDB8}" type="slidenum">
              <a:rPr lang="en-US" sz="1400" smtClean="0">
                <a:solidFill>
                  <a:schemeClr val="tx1">
                    <a:lumMod val="50000"/>
                    <a:lumOff val="50000"/>
                  </a:schemeClr>
                </a:solidFill>
                <a:latin typeface="VAG Rounded Std Light" panose="020F0502020204020204" pitchFamily="34" charset="0"/>
              </a:rPr>
              <a:t>‹#›</a:t>
            </a:fld>
            <a:endParaRPr lang="en-US" sz="1400">
              <a:solidFill>
                <a:schemeClr val="tx1">
                  <a:lumMod val="50000"/>
                  <a:lumOff val="50000"/>
                </a:schemeClr>
              </a:solidFill>
              <a:latin typeface="VAG Rounded Std Light" panose="020F0502020204020204" pitchFamily="34" charset="0"/>
            </a:endParaRPr>
          </a:p>
        </p:txBody>
      </p:sp>
      <p:sp>
        <p:nvSpPr>
          <p:cNvPr id="16" name="Title 1">
            <a:extLst>
              <a:ext uri="{FF2B5EF4-FFF2-40B4-BE49-F238E27FC236}">
                <a16:creationId xmlns:a16="http://schemas.microsoft.com/office/drawing/2014/main" id="{9BCA745D-5C60-5142-A98C-A4298FD0F2C4}"/>
              </a:ext>
            </a:extLst>
          </p:cNvPr>
          <p:cNvSpPr>
            <a:spLocks noGrp="1"/>
          </p:cNvSpPr>
          <p:nvPr>
            <p:ph type="title"/>
          </p:nvPr>
        </p:nvSpPr>
        <p:spPr>
          <a:xfrm>
            <a:off x="1195298" y="920952"/>
            <a:ext cx="9749786" cy="1325563"/>
          </a:xfrm>
        </p:spPr>
        <p:txBody>
          <a:bodyPr>
            <a:normAutofit/>
          </a:bodyPr>
          <a:lstStyle>
            <a:lvl1pPr marL="0" algn="l" defTabSz="914400" rtl="0" eaLnBrk="1" latinLnBrk="0" hangingPunct="1">
              <a:lnSpc>
                <a:spcPct val="90000"/>
              </a:lnSpc>
              <a:spcBef>
                <a:spcPct val="0"/>
              </a:spcBef>
              <a:buNone/>
              <a:defRPr lang="en-US" sz="4800" kern="1200" dirty="0">
                <a:solidFill>
                  <a:srgbClr val="FFFFFF"/>
                </a:solidFill>
                <a:latin typeface="Festivo LC Basic" panose="02000506000000020004" pitchFamily="50" charset="0"/>
                <a:ea typeface="+mj-ea"/>
                <a:cs typeface="+mj-cs"/>
              </a:defRPr>
            </a:lvl1pPr>
          </a:lstStyle>
          <a:p>
            <a:r>
              <a:rPr lang="en-US"/>
              <a:t>Click to edit Master title style</a:t>
            </a:r>
          </a:p>
        </p:txBody>
      </p:sp>
    </p:spTree>
    <p:extLst>
      <p:ext uri="{BB962C8B-B14F-4D97-AF65-F5344CB8AC3E}">
        <p14:creationId xmlns:p14="http://schemas.microsoft.com/office/powerpoint/2010/main" val="38425956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7D024B-B67F-0744-9642-B8E4718A6531}"/>
              </a:ext>
            </a:extLst>
          </p:cNvPr>
          <p:cNvSpPr/>
          <p:nvPr userDrawn="1"/>
        </p:nvSpPr>
        <p:spPr>
          <a:xfrm>
            <a:off x="793230" y="749508"/>
            <a:ext cx="10584304" cy="532150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company name&#10;&#10;Description automatically generated">
            <a:extLst>
              <a:ext uri="{FF2B5EF4-FFF2-40B4-BE49-F238E27FC236}">
                <a16:creationId xmlns:a16="http://schemas.microsoft.com/office/drawing/2014/main" id="{F6DB31D8-4864-F444-B64D-0E25234C6C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3843" y="5401536"/>
            <a:ext cx="1273620" cy="546283"/>
          </a:xfrm>
          <a:prstGeom prst="rect">
            <a:avLst/>
          </a:prstGeom>
        </p:spPr>
      </p:pic>
    </p:spTree>
    <p:extLst>
      <p:ext uri="{BB962C8B-B14F-4D97-AF65-F5344CB8AC3E}">
        <p14:creationId xmlns:p14="http://schemas.microsoft.com/office/powerpoint/2010/main" val="8745931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1_Check our progres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7D024B-B67F-0744-9642-B8E4718A6531}"/>
              </a:ext>
            </a:extLst>
          </p:cNvPr>
          <p:cNvSpPr/>
          <p:nvPr userDrawn="1"/>
        </p:nvSpPr>
        <p:spPr>
          <a:xfrm>
            <a:off x="793230" y="749508"/>
            <a:ext cx="10584304" cy="532150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hape, rectangle&#10;&#10;Description automatically generated">
            <a:extLst>
              <a:ext uri="{FF2B5EF4-FFF2-40B4-BE49-F238E27FC236}">
                <a16:creationId xmlns:a16="http://schemas.microsoft.com/office/drawing/2014/main" id="{FA066755-EDF2-3D4C-948F-371205C49A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4233" y="967137"/>
            <a:ext cx="5610038" cy="1140632"/>
          </a:xfrm>
          <a:prstGeom prst="rect">
            <a:avLst/>
          </a:prstGeom>
        </p:spPr>
      </p:pic>
      <p:sp>
        <p:nvSpPr>
          <p:cNvPr id="2" name="TextBox 1">
            <a:extLst>
              <a:ext uri="{FF2B5EF4-FFF2-40B4-BE49-F238E27FC236}">
                <a16:creationId xmlns:a16="http://schemas.microsoft.com/office/drawing/2014/main" id="{E107518F-7CAB-4146-9F69-2047D2B5DB39}"/>
              </a:ext>
            </a:extLst>
          </p:cNvPr>
          <p:cNvSpPr txBox="1"/>
          <p:nvPr userDrawn="1"/>
        </p:nvSpPr>
        <p:spPr>
          <a:xfrm>
            <a:off x="1186069" y="999773"/>
            <a:ext cx="5240857"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a:solidFill>
                  <a:schemeClr val="bg1"/>
                </a:solidFill>
                <a:latin typeface="Century Gothic" panose="020B0502020202020204" pitchFamily="34" charset="0"/>
              </a:rPr>
              <a:t>Today we have:</a:t>
            </a:r>
          </a:p>
          <a:p>
            <a:endParaRPr lang="en-US"/>
          </a:p>
        </p:txBody>
      </p:sp>
      <p:sp>
        <p:nvSpPr>
          <p:cNvPr id="6" name="TextBox 5">
            <a:extLst>
              <a:ext uri="{FF2B5EF4-FFF2-40B4-BE49-F238E27FC236}">
                <a16:creationId xmlns:a16="http://schemas.microsoft.com/office/drawing/2014/main" id="{31430A65-2B34-37DF-6C66-0ED36F01ECE4}"/>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Century Gothic" panose="020B0502020202020204" pitchFamily="34" charset="0"/>
              </a:rPr>
              <a:t>© Sing Up</a:t>
            </a:r>
          </a:p>
        </p:txBody>
      </p:sp>
      <p:sp>
        <p:nvSpPr>
          <p:cNvPr id="7" name="TextBox 6">
            <a:extLst>
              <a:ext uri="{FF2B5EF4-FFF2-40B4-BE49-F238E27FC236}">
                <a16:creationId xmlns:a16="http://schemas.microsoft.com/office/drawing/2014/main" id="{9343FCDC-C6ED-86E2-0584-518A76B76FBB}"/>
              </a:ext>
            </a:extLst>
          </p:cNvPr>
          <p:cNvSpPr txBox="1"/>
          <p:nvPr userDrawn="1"/>
        </p:nvSpPr>
        <p:spPr>
          <a:xfrm>
            <a:off x="8610600" y="6409829"/>
            <a:ext cx="2743200" cy="307777"/>
          </a:xfrm>
          <a:prstGeom prst="rect">
            <a:avLst/>
          </a:prstGeom>
          <a:noFill/>
        </p:spPr>
        <p:txBody>
          <a:bodyPr wrap="square" rtlCol="0">
            <a:spAutoFit/>
          </a:bodyPr>
          <a:lstStyle/>
          <a:p>
            <a:pPr algn="r"/>
            <a:r>
              <a:rPr lang="en-US" sz="1400">
                <a:solidFill>
                  <a:schemeClr val="tx1">
                    <a:lumMod val="50000"/>
                    <a:lumOff val="50000"/>
                  </a:schemeClr>
                </a:solidFill>
                <a:latin typeface="Century Gothic" panose="020B0502020202020204" pitchFamily="34" charset="0"/>
              </a:rPr>
              <a:t>www.singup.org     </a:t>
            </a:r>
            <a:fld id="{909BFF72-46F0-2E4F-9EEC-18544991CDB8}" type="slidenum">
              <a:rPr lang="en-US" sz="1400" smtClean="0">
                <a:solidFill>
                  <a:schemeClr val="tx1">
                    <a:lumMod val="50000"/>
                    <a:lumOff val="50000"/>
                  </a:schemeClr>
                </a:solidFill>
                <a:latin typeface="Century Gothic" panose="020B0502020202020204" pitchFamily="34" charset="0"/>
              </a:rPr>
              <a:t>‹#›</a:t>
            </a:fld>
            <a:endParaRPr lang="en-US" sz="1400">
              <a:solidFill>
                <a:schemeClr val="tx1">
                  <a:lumMod val="50000"/>
                  <a:lumOff val="50000"/>
                </a:schemeClr>
              </a:solidFill>
              <a:latin typeface="Century Gothic" panose="020B0502020202020204" pitchFamily="34" charset="0"/>
            </a:endParaRPr>
          </a:p>
        </p:txBody>
      </p:sp>
    </p:spTree>
    <p:extLst>
      <p:ext uri="{BB962C8B-B14F-4D97-AF65-F5344CB8AC3E}">
        <p14:creationId xmlns:p14="http://schemas.microsoft.com/office/powerpoint/2010/main" val="1322543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eck our progres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7D024B-B67F-0744-9642-B8E4718A6531}"/>
              </a:ext>
            </a:extLst>
          </p:cNvPr>
          <p:cNvSpPr/>
          <p:nvPr userDrawn="1"/>
        </p:nvSpPr>
        <p:spPr>
          <a:xfrm>
            <a:off x="793230" y="749508"/>
            <a:ext cx="10584304" cy="532150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hape, rectangle&#10;&#10;Description automatically generated">
            <a:extLst>
              <a:ext uri="{FF2B5EF4-FFF2-40B4-BE49-F238E27FC236}">
                <a16:creationId xmlns:a16="http://schemas.microsoft.com/office/drawing/2014/main" id="{FA066755-EDF2-3D4C-948F-371205C49A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4233" y="967137"/>
            <a:ext cx="5610038" cy="1140632"/>
          </a:xfrm>
          <a:prstGeom prst="rect">
            <a:avLst/>
          </a:prstGeom>
        </p:spPr>
      </p:pic>
      <p:sp>
        <p:nvSpPr>
          <p:cNvPr id="2" name="TextBox 1">
            <a:extLst>
              <a:ext uri="{FF2B5EF4-FFF2-40B4-BE49-F238E27FC236}">
                <a16:creationId xmlns:a16="http://schemas.microsoft.com/office/drawing/2014/main" id="{E107518F-7CAB-4146-9F69-2047D2B5DB39}"/>
              </a:ext>
            </a:extLst>
          </p:cNvPr>
          <p:cNvSpPr txBox="1"/>
          <p:nvPr userDrawn="1"/>
        </p:nvSpPr>
        <p:spPr>
          <a:xfrm>
            <a:off x="1186069" y="999773"/>
            <a:ext cx="504007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a:solidFill>
                  <a:schemeClr val="bg1"/>
                </a:solidFill>
                <a:latin typeface="Century Gothic" panose="020B0502020202020204" pitchFamily="34" charset="0"/>
              </a:rPr>
              <a:t>Today we have:</a:t>
            </a:r>
          </a:p>
          <a:p>
            <a:endParaRPr lang="en-US"/>
          </a:p>
        </p:txBody>
      </p:sp>
      <p:pic>
        <p:nvPicPr>
          <p:cNvPr id="7" name="Graphic 6" descr="Checkbox Ticked with solid fill">
            <a:extLst>
              <a:ext uri="{FF2B5EF4-FFF2-40B4-BE49-F238E27FC236}">
                <a16:creationId xmlns:a16="http://schemas.microsoft.com/office/drawing/2014/main" id="{A694C138-5189-634B-A0CA-2530411FB1B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7835" y="2041670"/>
            <a:ext cx="1381934" cy="1381934"/>
          </a:xfrm>
          <a:prstGeom prst="rect">
            <a:avLst/>
          </a:prstGeom>
        </p:spPr>
      </p:pic>
      <p:sp>
        <p:nvSpPr>
          <p:cNvPr id="8" name="TextBox 7">
            <a:extLst>
              <a:ext uri="{FF2B5EF4-FFF2-40B4-BE49-F238E27FC236}">
                <a16:creationId xmlns:a16="http://schemas.microsoft.com/office/drawing/2014/main" id="{879F21CE-730D-804D-BCD5-A901B749CB50}"/>
              </a:ext>
            </a:extLst>
          </p:cNvPr>
          <p:cNvSpPr txBox="1"/>
          <p:nvPr userDrawn="1"/>
        </p:nvSpPr>
        <p:spPr>
          <a:xfrm rot="364707">
            <a:off x="9277776" y="1140217"/>
            <a:ext cx="675250" cy="1200329"/>
          </a:xfrm>
          <a:prstGeom prst="rect">
            <a:avLst/>
          </a:prstGeom>
          <a:noFill/>
        </p:spPr>
        <p:txBody>
          <a:bodyPr wrap="square" rtlCol="0">
            <a:spAutoFit/>
          </a:bodyPr>
          <a:lstStyle/>
          <a:p>
            <a:r>
              <a:rPr lang="en-US" sz="7000">
                <a:solidFill>
                  <a:srgbClr val="F3001B"/>
                </a:solidFill>
                <a:latin typeface="Festivo LC Basic" panose="02000506000000020004" pitchFamily="2" charset="77"/>
              </a:rPr>
              <a:t>?</a:t>
            </a:r>
          </a:p>
        </p:txBody>
      </p:sp>
      <p:sp>
        <p:nvSpPr>
          <p:cNvPr id="9" name="TextBox 8">
            <a:extLst>
              <a:ext uri="{FF2B5EF4-FFF2-40B4-BE49-F238E27FC236}">
                <a16:creationId xmlns:a16="http://schemas.microsoft.com/office/drawing/2014/main" id="{4E4F193D-4270-2346-9906-B565572B216C}"/>
              </a:ext>
            </a:extLst>
          </p:cNvPr>
          <p:cNvSpPr txBox="1"/>
          <p:nvPr userDrawn="1"/>
        </p:nvSpPr>
        <p:spPr>
          <a:xfrm rot="1500000" flipH="1">
            <a:off x="9678808" y="1256888"/>
            <a:ext cx="674567"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a:solidFill>
                  <a:srgbClr val="005F85"/>
                </a:solidFill>
                <a:latin typeface="Festivo LC Basic" panose="02000506000000020004" pitchFamily="2" charset="77"/>
              </a:rPr>
              <a:t>?</a:t>
            </a:r>
          </a:p>
          <a:p>
            <a:endParaRPr lang="en-US" sz="7200">
              <a:solidFill>
                <a:srgbClr val="F3001B"/>
              </a:solidFill>
              <a:latin typeface="Festivo LC Basic" panose="02000506000000020004" pitchFamily="2" charset="77"/>
            </a:endParaRPr>
          </a:p>
        </p:txBody>
      </p:sp>
      <p:sp>
        <p:nvSpPr>
          <p:cNvPr id="10" name="Rectangle 9">
            <a:extLst>
              <a:ext uri="{FF2B5EF4-FFF2-40B4-BE49-F238E27FC236}">
                <a16:creationId xmlns:a16="http://schemas.microsoft.com/office/drawing/2014/main" id="{F09EE4A0-D5DD-3344-BF5C-51780F2AEB93}"/>
              </a:ext>
            </a:extLst>
          </p:cNvPr>
          <p:cNvSpPr/>
          <p:nvPr userDrawn="1"/>
        </p:nvSpPr>
        <p:spPr>
          <a:xfrm rot="1080000">
            <a:off x="10383062" y="1595432"/>
            <a:ext cx="1381934" cy="1107996"/>
          </a:xfrm>
          <a:prstGeom prst="rect">
            <a:avLst/>
          </a:prstGeom>
        </p:spPr>
        <p:txBody>
          <a:bodyPr wrap="square">
            <a:spAutoFit/>
          </a:bodyPr>
          <a:lstStyle/>
          <a:p>
            <a:r>
              <a:rPr lang="en-US" sz="6600">
                <a:solidFill>
                  <a:srgbClr val="FAA82C"/>
                </a:solidFill>
                <a:latin typeface="Festivo LC Basic" panose="02000506000000020004" pitchFamily="2" charset="77"/>
              </a:rPr>
              <a:t>?</a:t>
            </a:r>
          </a:p>
        </p:txBody>
      </p:sp>
      <p:sp>
        <p:nvSpPr>
          <p:cNvPr id="11" name="Content Placeholder 2">
            <a:extLst>
              <a:ext uri="{FF2B5EF4-FFF2-40B4-BE49-F238E27FC236}">
                <a16:creationId xmlns:a16="http://schemas.microsoft.com/office/drawing/2014/main" id="{6F9945C5-1DD0-064F-8D0E-1D8760C3FBDF}"/>
              </a:ext>
            </a:extLst>
          </p:cNvPr>
          <p:cNvSpPr>
            <a:spLocks noGrp="1"/>
          </p:cNvSpPr>
          <p:nvPr>
            <p:ph idx="10"/>
          </p:nvPr>
        </p:nvSpPr>
        <p:spPr>
          <a:xfrm>
            <a:off x="2169632" y="2372923"/>
            <a:ext cx="6815485" cy="781222"/>
          </a:xfrm>
        </p:spPr>
        <p:txBody>
          <a:bodyPr>
            <a:normAutofit/>
          </a:bodyPr>
          <a:lstStyle>
            <a:lvl1pPr marL="0" indent="0">
              <a:buFont typeface="Arial" panose="020B0604020202020204" pitchFamily="34" charset="0"/>
              <a:buNone/>
              <a:tabLst/>
              <a:defRPr sz="4300" b="0">
                <a:latin typeface="Century Gothic" panose="020B0502020202020204" pitchFamily="34" charset="0"/>
              </a:defRPr>
            </a:lvl1pPr>
            <a:lvl2pPr>
              <a:defRPr sz="2000">
                <a:latin typeface="VAG Rounded Std Light" panose="020F0502020204020204" pitchFamily="34" charset="0"/>
              </a:defRPr>
            </a:lvl2pPr>
            <a:lvl3pPr>
              <a:defRPr sz="1800">
                <a:latin typeface="VAG Rounded Std Light" panose="020F0502020204020204" pitchFamily="34" charset="0"/>
              </a:defRPr>
            </a:lvl3pPr>
            <a:lvl4pPr>
              <a:defRPr sz="1600">
                <a:latin typeface="VAG Rounded Std Light" panose="020F0502020204020204" pitchFamily="34" charset="0"/>
              </a:defRPr>
            </a:lvl4pPr>
            <a:lvl5pPr>
              <a:defRPr sz="1400">
                <a:latin typeface="VAG Rounded Std Light" panose="020F0502020204020204" pitchFamily="34" charset="0"/>
              </a:defRPr>
            </a:lvl5pPr>
          </a:lstStyle>
          <a:p>
            <a:pPr lvl="0"/>
            <a:endParaRPr lang="en-US"/>
          </a:p>
        </p:txBody>
      </p:sp>
    </p:spTree>
    <p:extLst>
      <p:ext uri="{BB962C8B-B14F-4D97-AF65-F5344CB8AC3E}">
        <p14:creationId xmlns:p14="http://schemas.microsoft.com/office/powerpoint/2010/main" val="266017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tion icons ">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5BBA5350-4F1E-B840-88D4-CD4C118ECD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ontent Placeholder 2">
            <a:extLst>
              <a:ext uri="{FF2B5EF4-FFF2-40B4-BE49-F238E27FC236}">
                <a16:creationId xmlns:a16="http://schemas.microsoft.com/office/drawing/2014/main" id="{AF71DB78-6D69-5045-A13C-48EA6A67A4B5}"/>
              </a:ext>
            </a:extLst>
          </p:cNvPr>
          <p:cNvSpPr>
            <a:spLocks noGrp="1"/>
          </p:cNvSpPr>
          <p:nvPr>
            <p:ph idx="10"/>
          </p:nvPr>
        </p:nvSpPr>
        <p:spPr>
          <a:xfrm>
            <a:off x="5891134" y="2414785"/>
            <a:ext cx="5286329" cy="3404649"/>
          </a:xfrm>
        </p:spPr>
        <p:txBody>
          <a:bodyPr/>
          <a:lstStyle>
            <a:lvl1pPr marL="457200" indent="-457200">
              <a:buFontTx/>
              <a:buBlip>
                <a:blip r:embed="rId3"/>
              </a:buBlip>
              <a:tabLst/>
              <a:defRPr sz="2400">
                <a:latin typeface="VAG Rounded Std Light" panose="020F0502020204020204" pitchFamily="34" charset="0"/>
              </a:defRPr>
            </a:lvl1pPr>
            <a:lvl2pPr>
              <a:defRPr sz="2000">
                <a:latin typeface="VAG Rounded Std Light" panose="020F0502020204020204" pitchFamily="34" charset="0"/>
              </a:defRPr>
            </a:lvl2pPr>
            <a:lvl3pPr>
              <a:defRPr sz="1800">
                <a:latin typeface="VAG Rounded Std Light" panose="020F0502020204020204" pitchFamily="34" charset="0"/>
              </a:defRPr>
            </a:lvl3pPr>
            <a:lvl4pPr>
              <a:defRPr sz="1600">
                <a:latin typeface="VAG Rounded Std Light" panose="020F0502020204020204" pitchFamily="34" charset="0"/>
              </a:defRPr>
            </a:lvl4pPr>
            <a:lvl5pPr>
              <a:defRPr sz="1400">
                <a:latin typeface="VAG Rounded Std Light" panose="020F05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Logo, company name&#10;&#10;Description automatically generated">
            <a:extLst>
              <a:ext uri="{FF2B5EF4-FFF2-40B4-BE49-F238E27FC236}">
                <a16:creationId xmlns:a16="http://schemas.microsoft.com/office/drawing/2014/main" id="{42D30195-E7C3-B845-9EBC-E1444185045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03843" y="5401536"/>
            <a:ext cx="1273620" cy="546283"/>
          </a:xfrm>
          <a:prstGeom prst="rect">
            <a:avLst/>
          </a:prstGeom>
        </p:spPr>
      </p:pic>
      <p:sp>
        <p:nvSpPr>
          <p:cNvPr id="7" name="TextBox 6">
            <a:extLst>
              <a:ext uri="{FF2B5EF4-FFF2-40B4-BE49-F238E27FC236}">
                <a16:creationId xmlns:a16="http://schemas.microsoft.com/office/drawing/2014/main" id="{A2ACA63B-FFED-5A4E-BA77-3B9858FA24CE}"/>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VAG Rounded Std Light" panose="020F0502020204020204" pitchFamily="34" charset="0"/>
              </a:rPr>
              <a:t>© Sing Up</a:t>
            </a:r>
          </a:p>
        </p:txBody>
      </p:sp>
      <p:sp>
        <p:nvSpPr>
          <p:cNvPr id="8" name="TextBox 7">
            <a:extLst>
              <a:ext uri="{FF2B5EF4-FFF2-40B4-BE49-F238E27FC236}">
                <a16:creationId xmlns:a16="http://schemas.microsoft.com/office/drawing/2014/main" id="{38A709A7-3420-F94A-BF8F-406442FA1172}"/>
              </a:ext>
            </a:extLst>
          </p:cNvPr>
          <p:cNvSpPr txBox="1"/>
          <p:nvPr userDrawn="1"/>
        </p:nvSpPr>
        <p:spPr>
          <a:xfrm>
            <a:off x="8610600" y="6409829"/>
            <a:ext cx="2743200" cy="307777"/>
          </a:xfrm>
          <a:prstGeom prst="rect">
            <a:avLst/>
          </a:prstGeom>
          <a:noFill/>
        </p:spPr>
        <p:txBody>
          <a:bodyPr wrap="square" rtlCol="0">
            <a:spAutoFit/>
          </a:bodyPr>
          <a:lstStyle/>
          <a:p>
            <a:pPr algn="r"/>
            <a:fld id="{909BFF72-46F0-2E4F-9EEC-18544991CDB8}" type="slidenum">
              <a:rPr lang="en-US" sz="1400" smtClean="0">
                <a:solidFill>
                  <a:schemeClr val="tx1">
                    <a:lumMod val="50000"/>
                    <a:lumOff val="50000"/>
                  </a:schemeClr>
                </a:solidFill>
                <a:latin typeface="VAG Rounded Std Light" panose="020F0502020204020204" pitchFamily="34" charset="0"/>
              </a:rPr>
              <a:t>‹#›</a:t>
            </a:fld>
            <a:endParaRPr lang="en-US" sz="1400">
              <a:solidFill>
                <a:schemeClr val="tx1">
                  <a:lumMod val="50000"/>
                  <a:lumOff val="50000"/>
                </a:schemeClr>
              </a:solidFill>
              <a:latin typeface="VAG Rounded Std Light" panose="020F0502020204020204" pitchFamily="34" charset="0"/>
            </a:endParaRPr>
          </a:p>
        </p:txBody>
      </p:sp>
      <p:sp>
        <p:nvSpPr>
          <p:cNvPr id="12" name="Picture Placeholder 10">
            <a:extLst>
              <a:ext uri="{FF2B5EF4-FFF2-40B4-BE49-F238E27FC236}">
                <a16:creationId xmlns:a16="http://schemas.microsoft.com/office/drawing/2014/main" id="{1EA2F5A0-AC4D-1244-B58B-952F3317F085}"/>
              </a:ext>
            </a:extLst>
          </p:cNvPr>
          <p:cNvSpPr>
            <a:spLocks noGrp="1"/>
          </p:cNvSpPr>
          <p:nvPr>
            <p:ph type="pic" sz="quarter" idx="12" hasCustomPrompt="1"/>
          </p:nvPr>
        </p:nvSpPr>
        <p:spPr>
          <a:xfrm>
            <a:off x="1014537" y="2414785"/>
            <a:ext cx="4696715" cy="2849414"/>
          </a:xfrm>
        </p:spPr>
        <p:txBody>
          <a:bodyPr>
            <a:normAutofit/>
          </a:bodyPr>
          <a:lstStyle>
            <a:lvl1pPr marL="0" indent="0">
              <a:buNone/>
              <a:defRPr sz="2000"/>
            </a:lvl1pPr>
          </a:lstStyle>
          <a:p>
            <a:r>
              <a:rPr lang="en-US"/>
              <a:t>Click to insert image</a:t>
            </a:r>
          </a:p>
        </p:txBody>
      </p:sp>
      <p:sp>
        <p:nvSpPr>
          <p:cNvPr id="15" name="Text Placeholder 14">
            <a:extLst>
              <a:ext uri="{FF2B5EF4-FFF2-40B4-BE49-F238E27FC236}">
                <a16:creationId xmlns:a16="http://schemas.microsoft.com/office/drawing/2014/main" id="{14D6ACF3-1869-584B-8F99-00B903257D0C}"/>
              </a:ext>
            </a:extLst>
          </p:cNvPr>
          <p:cNvSpPr>
            <a:spLocks noGrp="1"/>
          </p:cNvSpPr>
          <p:nvPr>
            <p:ph type="body" sz="quarter" idx="13" hasCustomPrompt="1"/>
          </p:nvPr>
        </p:nvSpPr>
        <p:spPr>
          <a:xfrm>
            <a:off x="1014536" y="5401537"/>
            <a:ext cx="4696715" cy="535512"/>
          </a:xfrm>
        </p:spPr>
        <p:txBody>
          <a:bodyPr>
            <a:normAutofit/>
          </a:bodyPr>
          <a:lstStyle>
            <a:lvl1pPr marL="0" indent="0" algn="ctr">
              <a:buNone/>
              <a:defRPr sz="1600"/>
            </a:lvl1pPr>
          </a:lstStyle>
          <a:p>
            <a:pPr lvl="0"/>
            <a:r>
              <a:rPr lang="en-US"/>
              <a:t>Click to edit image description</a:t>
            </a:r>
          </a:p>
        </p:txBody>
      </p:sp>
      <p:sp>
        <p:nvSpPr>
          <p:cNvPr id="16" name="Title 1">
            <a:extLst>
              <a:ext uri="{FF2B5EF4-FFF2-40B4-BE49-F238E27FC236}">
                <a16:creationId xmlns:a16="http://schemas.microsoft.com/office/drawing/2014/main" id="{3F63A336-5CF4-2543-8A0E-282702DBD875}"/>
              </a:ext>
            </a:extLst>
          </p:cNvPr>
          <p:cNvSpPr>
            <a:spLocks noGrp="1"/>
          </p:cNvSpPr>
          <p:nvPr>
            <p:ph type="title" hasCustomPrompt="1"/>
          </p:nvPr>
        </p:nvSpPr>
        <p:spPr>
          <a:xfrm>
            <a:off x="1014535" y="920952"/>
            <a:ext cx="10162927" cy="1325563"/>
          </a:xfrm>
        </p:spPr>
        <p:txBody>
          <a:bodyPr>
            <a:normAutofit/>
          </a:bodyPr>
          <a:lstStyle>
            <a:lvl1pPr marL="0" algn="l" defTabSz="914400" rtl="0" eaLnBrk="1" latinLnBrk="0" hangingPunct="1">
              <a:lnSpc>
                <a:spcPct val="90000"/>
              </a:lnSpc>
              <a:spcBef>
                <a:spcPct val="0"/>
              </a:spcBef>
              <a:buNone/>
              <a:defRPr lang="en-US" sz="4800" kern="1200" dirty="0">
                <a:solidFill>
                  <a:srgbClr val="FFFFFF"/>
                </a:solidFill>
                <a:latin typeface="Festivo LC Basic" panose="02000506000000020004" pitchFamily="50" charset="0"/>
                <a:ea typeface="+mj-ea"/>
                <a:cs typeface="+mj-cs"/>
              </a:defRPr>
            </a:lvl1pPr>
          </a:lstStyle>
          <a:p>
            <a:r>
              <a:rPr lang="en-US"/>
              <a:t>Add text, edit icons</a:t>
            </a:r>
          </a:p>
        </p:txBody>
      </p:sp>
      <p:pic>
        <p:nvPicPr>
          <p:cNvPr id="10" name="Picture 9" descr="Logo&#10;&#10;Description automatically generated">
            <a:extLst>
              <a:ext uri="{FF2B5EF4-FFF2-40B4-BE49-F238E27FC236}">
                <a16:creationId xmlns:a16="http://schemas.microsoft.com/office/drawing/2014/main" id="{8B2C2763-D2CA-2441-8270-5AE84B70A8A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40694" y="1330515"/>
            <a:ext cx="945958" cy="636804"/>
          </a:xfrm>
          <a:prstGeom prst="rect">
            <a:avLst/>
          </a:prstGeom>
        </p:spPr>
      </p:pic>
      <p:pic>
        <p:nvPicPr>
          <p:cNvPr id="11" name="Picture 7" descr="Icon&#10;&#10;Description automatically generated">
            <a:extLst>
              <a:ext uri="{FF2B5EF4-FFF2-40B4-BE49-F238E27FC236}">
                <a16:creationId xmlns:a16="http://schemas.microsoft.com/office/drawing/2014/main" id="{893816FA-55A5-774D-B8AB-797ED56CCE84}"/>
              </a:ext>
            </a:extLst>
          </p:cNvPr>
          <p:cNvPicPr>
            <a:picLocks noChangeAspect="1"/>
          </p:cNvPicPr>
          <p:nvPr userDrawn="1"/>
        </p:nvPicPr>
        <p:blipFill>
          <a:blip r:embed="rId6"/>
          <a:stretch>
            <a:fillRect/>
          </a:stretch>
        </p:blipFill>
        <p:spPr>
          <a:xfrm>
            <a:off x="7832580" y="1004350"/>
            <a:ext cx="742168" cy="1158766"/>
          </a:xfrm>
          <a:prstGeom prst="rect">
            <a:avLst/>
          </a:prstGeom>
        </p:spPr>
      </p:pic>
      <p:pic>
        <p:nvPicPr>
          <p:cNvPr id="13" name="Picture 12" descr="Icon&#10;&#10;Description automatically generated">
            <a:extLst>
              <a:ext uri="{FF2B5EF4-FFF2-40B4-BE49-F238E27FC236}">
                <a16:creationId xmlns:a16="http://schemas.microsoft.com/office/drawing/2014/main" id="{48B72780-7452-A946-946C-F44498B6EDF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947828" y="1058583"/>
            <a:ext cx="759320" cy="1050300"/>
          </a:xfrm>
          <a:prstGeom prst="rect">
            <a:avLst/>
          </a:prstGeom>
        </p:spPr>
      </p:pic>
      <p:pic>
        <p:nvPicPr>
          <p:cNvPr id="14" name="Picture 13" descr="Icon&#10;&#10;Description automatically generated">
            <a:extLst>
              <a:ext uri="{FF2B5EF4-FFF2-40B4-BE49-F238E27FC236}">
                <a16:creationId xmlns:a16="http://schemas.microsoft.com/office/drawing/2014/main" id="{D4317340-55D6-A14D-83C5-07F0381CDCE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693988" y="842540"/>
            <a:ext cx="1482386" cy="1482386"/>
          </a:xfrm>
          <a:prstGeom prst="rect">
            <a:avLst/>
          </a:prstGeom>
        </p:spPr>
      </p:pic>
    </p:spTree>
    <p:extLst>
      <p:ext uri="{BB962C8B-B14F-4D97-AF65-F5344CB8AC3E}">
        <p14:creationId xmlns:p14="http://schemas.microsoft.com/office/powerpoint/2010/main" val="215358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Image">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5BBA5350-4F1E-B840-88D4-CD4C118ECD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ontent Placeholder 2">
            <a:extLst>
              <a:ext uri="{FF2B5EF4-FFF2-40B4-BE49-F238E27FC236}">
                <a16:creationId xmlns:a16="http://schemas.microsoft.com/office/drawing/2014/main" id="{AF71DB78-6D69-5045-A13C-48EA6A67A4B5}"/>
              </a:ext>
            </a:extLst>
          </p:cNvPr>
          <p:cNvSpPr>
            <a:spLocks noGrp="1"/>
          </p:cNvSpPr>
          <p:nvPr>
            <p:ph idx="10"/>
          </p:nvPr>
        </p:nvSpPr>
        <p:spPr>
          <a:xfrm>
            <a:off x="5891134" y="2414785"/>
            <a:ext cx="5286329" cy="3404649"/>
          </a:xfrm>
        </p:spPr>
        <p:txBody>
          <a:bodyPr/>
          <a:lstStyle>
            <a:lvl1pPr marL="457200" indent="-457200">
              <a:buFontTx/>
              <a:buBlip>
                <a:blip r:embed="rId3"/>
              </a:buBlip>
              <a:tabLst/>
              <a:defRPr sz="2400">
                <a:latin typeface="VAG Rounded Std Light" panose="020F0502020204020204" pitchFamily="34" charset="0"/>
              </a:defRPr>
            </a:lvl1pPr>
            <a:lvl2pPr>
              <a:defRPr sz="2000">
                <a:latin typeface="VAG Rounded Std Light" panose="020F0502020204020204" pitchFamily="34" charset="0"/>
              </a:defRPr>
            </a:lvl2pPr>
            <a:lvl3pPr>
              <a:defRPr sz="1800">
                <a:latin typeface="VAG Rounded Std Light" panose="020F0502020204020204" pitchFamily="34" charset="0"/>
              </a:defRPr>
            </a:lvl3pPr>
            <a:lvl4pPr>
              <a:defRPr sz="1600">
                <a:latin typeface="VAG Rounded Std Light" panose="020F0502020204020204" pitchFamily="34" charset="0"/>
              </a:defRPr>
            </a:lvl4pPr>
            <a:lvl5pPr>
              <a:defRPr sz="1400">
                <a:latin typeface="VAG Rounded Std Light" panose="020F05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Logo, company name&#10;&#10;Description automatically generated">
            <a:extLst>
              <a:ext uri="{FF2B5EF4-FFF2-40B4-BE49-F238E27FC236}">
                <a16:creationId xmlns:a16="http://schemas.microsoft.com/office/drawing/2014/main" id="{42D30195-E7C3-B845-9EBC-E1444185045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03843" y="5401536"/>
            <a:ext cx="1273620" cy="546283"/>
          </a:xfrm>
          <a:prstGeom prst="rect">
            <a:avLst/>
          </a:prstGeom>
        </p:spPr>
      </p:pic>
      <p:sp>
        <p:nvSpPr>
          <p:cNvPr id="7" name="TextBox 6">
            <a:extLst>
              <a:ext uri="{FF2B5EF4-FFF2-40B4-BE49-F238E27FC236}">
                <a16:creationId xmlns:a16="http://schemas.microsoft.com/office/drawing/2014/main" id="{A2ACA63B-FFED-5A4E-BA77-3B9858FA24CE}"/>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VAG Rounded Std Light" panose="020F0502020204020204" pitchFamily="34" charset="0"/>
              </a:rPr>
              <a:t>© Sing Up</a:t>
            </a:r>
          </a:p>
        </p:txBody>
      </p:sp>
      <p:sp>
        <p:nvSpPr>
          <p:cNvPr id="8" name="TextBox 7">
            <a:extLst>
              <a:ext uri="{FF2B5EF4-FFF2-40B4-BE49-F238E27FC236}">
                <a16:creationId xmlns:a16="http://schemas.microsoft.com/office/drawing/2014/main" id="{38A709A7-3420-F94A-BF8F-406442FA1172}"/>
              </a:ext>
            </a:extLst>
          </p:cNvPr>
          <p:cNvSpPr txBox="1"/>
          <p:nvPr userDrawn="1"/>
        </p:nvSpPr>
        <p:spPr>
          <a:xfrm>
            <a:off x="8610600" y="6409829"/>
            <a:ext cx="2743200" cy="307777"/>
          </a:xfrm>
          <a:prstGeom prst="rect">
            <a:avLst/>
          </a:prstGeom>
          <a:noFill/>
        </p:spPr>
        <p:txBody>
          <a:bodyPr wrap="square" rtlCol="0">
            <a:spAutoFit/>
          </a:bodyPr>
          <a:lstStyle/>
          <a:p>
            <a:pPr algn="r"/>
            <a:fld id="{909BFF72-46F0-2E4F-9EEC-18544991CDB8}" type="slidenum">
              <a:rPr lang="en-US" sz="1400" smtClean="0">
                <a:solidFill>
                  <a:schemeClr val="tx1">
                    <a:lumMod val="50000"/>
                    <a:lumOff val="50000"/>
                  </a:schemeClr>
                </a:solidFill>
                <a:latin typeface="VAG Rounded Std Light" panose="020F0502020204020204" pitchFamily="34" charset="0"/>
              </a:rPr>
              <a:t>‹#›</a:t>
            </a:fld>
            <a:endParaRPr lang="en-US" sz="1400">
              <a:solidFill>
                <a:schemeClr val="tx1">
                  <a:lumMod val="50000"/>
                  <a:lumOff val="50000"/>
                </a:schemeClr>
              </a:solidFill>
              <a:latin typeface="VAG Rounded Std Light" panose="020F0502020204020204" pitchFamily="34" charset="0"/>
            </a:endParaRPr>
          </a:p>
        </p:txBody>
      </p:sp>
      <p:sp>
        <p:nvSpPr>
          <p:cNvPr id="12" name="Picture Placeholder 10">
            <a:extLst>
              <a:ext uri="{FF2B5EF4-FFF2-40B4-BE49-F238E27FC236}">
                <a16:creationId xmlns:a16="http://schemas.microsoft.com/office/drawing/2014/main" id="{1EA2F5A0-AC4D-1244-B58B-952F3317F085}"/>
              </a:ext>
            </a:extLst>
          </p:cNvPr>
          <p:cNvSpPr>
            <a:spLocks noGrp="1"/>
          </p:cNvSpPr>
          <p:nvPr>
            <p:ph type="pic" sz="quarter" idx="12" hasCustomPrompt="1"/>
          </p:nvPr>
        </p:nvSpPr>
        <p:spPr>
          <a:xfrm>
            <a:off x="1014537" y="2414785"/>
            <a:ext cx="4696715" cy="2849414"/>
          </a:xfrm>
        </p:spPr>
        <p:txBody>
          <a:bodyPr>
            <a:normAutofit/>
          </a:bodyPr>
          <a:lstStyle>
            <a:lvl1pPr marL="0" indent="0">
              <a:buNone/>
              <a:defRPr sz="2000"/>
            </a:lvl1pPr>
          </a:lstStyle>
          <a:p>
            <a:r>
              <a:rPr lang="en-US"/>
              <a:t>Click to insert image</a:t>
            </a:r>
          </a:p>
        </p:txBody>
      </p:sp>
      <p:sp>
        <p:nvSpPr>
          <p:cNvPr id="15" name="Text Placeholder 14">
            <a:extLst>
              <a:ext uri="{FF2B5EF4-FFF2-40B4-BE49-F238E27FC236}">
                <a16:creationId xmlns:a16="http://schemas.microsoft.com/office/drawing/2014/main" id="{14D6ACF3-1869-584B-8F99-00B903257D0C}"/>
              </a:ext>
            </a:extLst>
          </p:cNvPr>
          <p:cNvSpPr>
            <a:spLocks noGrp="1"/>
          </p:cNvSpPr>
          <p:nvPr>
            <p:ph type="body" sz="quarter" idx="13" hasCustomPrompt="1"/>
          </p:nvPr>
        </p:nvSpPr>
        <p:spPr>
          <a:xfrm>
            <a:off x="1014536" y="5401537"/>
            <a:ext cx="4696715" cy="535512"/>
          </a:xfrm>
        </p:spPr>
        <p:txBody>
          <a:bodyPr>
            <a:normAutofit/>
          </a:bodyPr>
          <a:lstStyle>
            <a:lvl1pPr marL="0" indent="0" algn="ctr">
              <a:buNone/>
              <a:defRPr sz="1600"/>
            </a:lvl1pPr>
          </a:lstStyle>
          <a:p>
            <a:pPr lvl="0"/>
            <a:r>
              <a:rPr lang="en-US"/>
              <a:t>Click to edit image description</a:t>
            </a:r>
          </a:p>
        </p:txBody>
      </p:sp>
      <p:sp>
        <p:nvSpPr>
          <p:cNvPr id="16" name="Title 1">
            <a:extLst>
              <a:ext uri="{FF2B5EF4-FFF2-40B4-BE49-F238E27FC236}">
                <a16:creationId xmlns:a16="http://schemas.microsoft.com/office/drawing/2014/main" id="{3F63A336-5CF4-2543-8A0E-282702DBD875}"/>
              </a:ext>
            </a:extLst>
          </p:cNvPr>
          <p:cNvSpPr>
            <a:spLocks noGrp="1"/>
          </p:cNvSpPr>
          <p:nvPr>
            <p:ph type="title"/>
          </p:nvPr>
        </p:nvSpPr>
        <p:spPr>
          <a:xfrm>
            <a:off x="1014535" y="920952"/>
            <a:ext cx="10162927" cy="1325563"/>
          </a:xfrm>
        </p:spPr>
        <p:txBody>
          <a:bodyPr>
            <a:normAutofit/>
          </a:bodyPr>
          <a:lstStyle>
            <a:lvl1pPr marL="0" algn="l" defTabSz="914400" rtl="0" eaLnBrk="1" latinLnBrk="0" hangingPunct="1">
              <a:lnSpc>
                <a:spcPct val="90000"/>
              </a:lnSpc>
              <a:spcBef>
                <a:spcPct val="0"/>
              </a:spcBef>
              <a:buNone/>
              <a:defRPr lang="en-US" sz="4800" kern="1200" dirty="0">
                <a:solidFill>
                  <a:srgbClr val="FFFFFF"/>
                </a:solidFill>
                <a:latin typeface="Festivo LC Basic" panose="02000506000000020004" pitchFamily="50" charset="0"/>
                <a:ea typeface="+mj-ea"/>
                <a:cs typeface="+mj-cs"/>
              </a:defRPr>
            </a:lvl1pPr>
          </a:lstStyle>
          <a:p>
            <a:r>
              <a:rPr lang="en-US"/>
              <a:t>Click to edit Master title style</a:t>
            </a:r>
          </a:p>
        </p:txBody>
      </p:sp>
    </p:spTree>
    <p:extLst>
      <p:ext uri="{BB962C8B-B14F-4D97-AF65-F5344CB8AC3E}">
        <p14:creationId xmlns:p14="http://schemas.microsoft.com/office/powerpoint/2010/main" val="3758897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3 Image">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5BBA5350-4F1E-B840-88D4-CD4C118ECD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ontent Placeholder 2">
            <a:extLst>
              <a:ext uri="{FF2B5EF4-FFF2-40B4-BE49-F238E27FC236}">
                <a16:creationId xmlns:a16="http://schemas.microsoft.com/office/drawing/2014/main" id="{AF71DB78-6D69-5045-A13C-48EA6A67A4B5}"/>
              </a:ext>
            </a:extLst>
          </p:cNvPr>
          <p:cNvSpPr>
            <a:spLocks noGrp="1"/>
          </p:cNvSpPr>
          <p:nvPr>
            <p:ph idx="10"/>
          </p:nvPr>
        </p:nvSpPr>
        <p:spPr>
          <a:xfrm>
            <a:off x="5891134" y="2414785"/>
            <a:ext cx="5286329" cy="3404649"/>
          </a:xfrm>
        </p:spPr>
        <p:txBody>
          <a:bodyPr/>
          <a:lstStyle>
            <a:lvl1pPr marL="457200" indent="-457200">
              <a:buFontTx/>
              <a:buBlip>
                <a:blip r:embed="rId3"/>
              </a:buBlip>
              <a:tabLst/>
              <a:defRPr sz="2400">
                <a:latin typeface="VAG Rounded Std Light" panose="020F0502020204020204" pitchFamily="34" charset="0"/>
              </a:defRPr>
            </a:lvl1pPr>
            <a:lvl2pPr>
              <a:defRPr sz="2000">
                <a:latin typeface="VAG Rounded Std Light" panose="020F0502020204020204" pitchFamily="34" charset="0"/>
              </a:defRPr>
            </a:lvl2pPr>
            <a:lvl3pPr>
              <a:defRPr sz="1800">
                <a:latin typeface="VAG Rounded Std Light" panose="020F0502020204020204" pitchFamily="34" charset="0"/>
              </a:defRPr>
            </a:lvl3pPr>
            <a:lvl4pPr>
              <a:defRPr sz="1600">
                <a:latin typeface="VAG Rounded Std Light" panose="020F0502020204020204" pitchFamily="34" charset="0"/>
              </a:defRPr>
            </a:lvl4pPr>
            <a:lvl5pPr>
              <a:defRPr sz="1400">
                <a:latin typeface="VAG Rounded Std Light" panose="020F05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Logo, company name&#10;&#10;Description automatically generated">
            <a:extLst>
              <a:ext uri="{FF2B5EF4-FFF2-40B4-BE49-F238E27FC236}">
                <a16:creationId xmlns:a16="http://schemas.microsoft.com/office/drawing/2014/main" id="{42D30195-E7C3-B845-9EBC-E1444185045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03843" y="5401536"/>
            <a:ext cx="1273620" cy="546283"/>
          </a:xfrm>
          <a:prstGeom prst="rect">
            <a:avLst/>
          </a:prstGeom>
        </p:spPr>
      </p:pic>
      <p:sp>
        <p:nvSpPr>
          <p:cNvPr id="7" name="TextBox 6">
            <a:extLst>
              <a:ext uri="{FF2B5EF4-FFF2-40B4-BE49-F238E27FC236}">
                <a16:creationId xmlns:a16="http://schemas.microsoft.com/office/drawing/2014/main" id="{A2ACA63B-FFED-5A4E-BA77-3B9858FA24CE}"/>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VAG Rounded Std Light" panose="020F0502020204020204" pitchFamily="34" charset="0"/>
              </a:rPr>
              <a:t>© Sing Up</a:t>
            </a:r>
          </a:p>
        </p:txBody>
      </p:sp>
      <p:sp>
        <p:nvSpPr>
          <p:cNvPr id="8" name="TextBox 7">
            <a:extLst>
              <a:ext uri="{FF2B5EF4-FFF2-40B4-BE49-F238E27FC236}">
                <a16:creationId xmlns:a16="http://schemas.microsoft.com/office/drawing/2014/main" id="{38A709A7-3420-F94A-BF8F-406442FA1172}"/>
              </a:ext>
            </a:extLst>
          </p:cNvPr>
          <p:cNvSpPr txBox="1"/>
          <p:nvPr userDrawn="1"/>
        </p:nvSpPr>
        <p:spPr>
          <a:xfrm>
            <a:off x="8610600" y="6409829"/>
            <a:ext cx="2743200" cy="307777"/>
          </a:xfrm>
          <a:prstGeom prst="rect">
            <a:avLst/>
          </a:prstGeom>
          <a:noFill/>
        </p:spPr>
        <p:txBody>
          <a:bodyPr wrap="square" rtlCol="0">
            <a:spAutoFit/>
          </a:bodyPr>
          <a:lstStyle/>
          <a:p>
            <a:pPr algn="r"/>
            <a:fld id="{909BFF72-46F0-2E4F-9EEC-18544991CDB8}" type="slidenum">
              <a:rPr lang="en-US" sz="1400" smtClean="0">
                <a:solidFill>
                  <a:schemeClr val="tx1">
                    <a:lumMod val="50000"/>
                    <a:lumOff val="50000"/>
                  </a:schemeClr>
                </a:solidFill>
                <a:latin typeface="VAG Rounded Std Light" panose="020F0502020204020204" pitchFamily="34" charset="0"/>
              </a:rPr>
              <a:t>‹#›</a:t>
            </a:fld>
            <a:endParaRPr lang="en-US" sz="1400">
              <a:solidFill>
                <a:schemeClr val="tx1">
                  <a:lumMod val="50000"/>
                  <a:lumOff val="50000"/>
                </a:schemeClr>
              </a:solidFill>
              <a:latin typeface="VAG Rounded Std Light" panose="020F0502020204020204" pitchFamily="34" charset="0"/>
            </a:endParaRPr>
          </a:p>
        </p:txBody>
      </p:sp>
      <p:sp>
        <p:nvSpPr>
          <p:cNvPr id="12" name="Picture Placeholder 10">
            <a:extLst>
              <a:ext uri="{FF2B5EF4-FFF2-40B4-BE49-F238E27FC236}">
                <a16:creationId xmlns:a16="http://schemas.microsoft.com/office/drawing/2014/main" id="{1EA2F5A0-AC4D-1244-B58B-952F3317F085}"/>
              </a:ext>
            </a:extLst>
          </p:cNvPr>
          <p:cNvSpPr>
            <a:spLocks noGrp="1"/>
          </p:cNvSpPr>
          <p:nvPr>
            <p:ph type="pic" sz="quarter" idx="12" hasCustomPrompt="1"/>
          </p:nvPr>
        </p:nvSpPr>
        <p:spPr>
          <a:xfrm>
            <a:off x="1014537" y="2414785"/>
            <a:ext cx="4696715" cy="2849414"/>
          </a:xfrm>
        </p:spPr>
        <p:txBody>
          <a:bodyPr>
            <a:normAutofit/>
          </a:bodyPr>
          <a:lstStyle>
            <a:lvl1pPr marL="0" indent="0">
              <a:buNone/>
              <a:defRPr sz="2000"/>
            </a:lvl1pPr>
          </a:lstStyle>
          <a:p>
            <a:r>
              <a:rPr lang="en-US"/>
              <a:t>Click to insert image</a:t>
            </a:r>
          </a:p>
        </p:txBody>
      </p:sp>
      <p:sp>
        <p:nvSpPr>
          <p:cNvPr id="15" name="Text Placeholder 14">
            <a:extLst>
              <a:ext uri="{FF2B5EF4-FFF2-40B4-BE49-F238E27FC236}">
                <a16:creationId xmlns:a16="http://schemas.microsoft.com/office/drawing/2014/main" id="{14D6ACF3-1869-584B-8F99-00B903257D0C}"/>
              </a:ext>
            </a:extLst>
          </p:cNvPr>
          <p:cNvSpPr>
            <a:spLocks noGrp="1"/>
          </p:cNvSpPr>
          <p:nvPr>
            <p:ph type="body" sz="quarter" idx="13" hasCustomPrompt="1"/>
          </p:nvPr>
        </p:nvSpPr>
        <p:spPr>
          <a:xfrm>
            <a:off x="1014536" y="5401537"/>
            <a:ext cx="4696715" cy="535512"/>
          </a:xfrm>
        </p:spPr>
        <p:txBody>
          <a:bodyPr>
            <a:normAutofit/>
          </a:bodyPr>
          <a:lstStyle>
            <a:lvl1pPr marL="0" indent="0" algn="ctr">
              <a:buNone/>
              <a:defRPr sz="1600"/>
            </a:lvl1pPr>
          </a:lstStyle>
          <a:p>
            <a:pPr lvl="0"/>
            <a:r>
              <a:rPr lang="en-US"/>
              <a:t>Click to edit image description</a:t>
            </a:r>
          </a:p>
        </p:txBody>
      </p:sp>
      <p:sp>
        <p:nvSpPr>
          <p:cNvPr id="16" name="Title 1">
            <a:extLst>
              <a:ext uri="{FF2B5EF4-FFF2-40B4-BE49-F238E27FC236}">
                <a16:creationId xmlns:a16="http://schemas.microsoft.com/office/drawing/2014/main" id="{3F63A336-5CF4-2543-8A0E-282702DBD875}"/>
              </a:ext>
            </a:extLst>
          </p:cNvPr>
          <p:cNvSpPr>
            <a:spLocks noGrp="1"/>
          </p:cNvSpPr>
          <p:nvPr>
            <p:ph type="title" hasCustomPrompt="1"/>
          </p:nvPr>
        </p:nvSpPr>
        <p:spPr>
          <a:xfrm>
            <a:off x="1014535" y="920952"/>
            <a:ext cx="10162927" cy="1325563"/>
          </a:xfrm>
        </p:spPr>
        <p:txBody>
          <a:bodyPr>
            <a:normAutofit/>
          </a:bodyPr>
          <a:lstStyle>
            <a:lvl1pPr marL="0" algn="l" defTabSz="914400" rtl="0" eaLnBrk="1" latinLnBrk="0" hangingPunct="1">
              <a:lnSpc>
                <a:spcPct val="90000"/>
              </a:lnSpc>
              <a:spcBef>
                <a:spcPct val="0"/>
              </a:spcBef>
              <a:buNone/>
              <a:defRPr lang="en-US" sz="4800" kern="1200" dirty="0">
                <a:solidFill>
                  <a:srgbClr val="FFFFFF"/>
                </a:solidFill>
                <a:latin typeface="Festivo LC Basic" panose="02000506000000020004" pitchFamily="50" charset="0"/>
                <a:ea typeface="+mj-ea"/>
                <a:cs typeface="+mj-cs"/>
              </a:defRPr>
            </a:lvl1pPr>
          </a:lstStyle>
          <a:p>
            <a:r>
              <a:rPr lang="en-US"/>
              <a:t>Add text, edit icon</a:t>
            </a:r>
          </a:p>
        </p:txBody>
      </p:sp>
      <p:pic>
        <p:nvPicPr>
          <p:cNvPr id="10" name="Picture 9" descr="Logo&#10;&#10;Description automatically generated">
            <a:extLst>
              <a:ext uri="{FF2B5EF4-FFF2-40B4-BE49-F238E27FC236}">
                <a16:creationId xmlns:a16="http://schemas.microsoft.com/office/drawing/2014/main" id="{5E93D8F0-D317-2848-AEA5-62038E21B74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40694" y="1330515"/>
            <a:ext cx="945958" cy="636804"/>
          </a:xfrm>
          <a:prstGeom prst="rect">
            <a:avLst/>
          </a:prstGeom>
        </p:spPr>
      </p:pic>
      <p:pic>
        <p:nvPicPr>
          <p:cNvPr id="11" name="Picture 7" descr="Icon&#10;&#10;Description automatically generated">
            <a:extLst>
              <a:ext uri="{FF2B5EF4-FFF2-40B4-BE49-F238E27FC236}">
                <a16:creationId xmlns:a16="http://schemas.microsoft.com/office/drawing/2014/main" id="{4B24788E-2E68-5B45-A74A-9FD105158F36}"/>
              </a:ext>
            </a:extLst>
          </p:cNvPr>
          <p:cNvPicPr>
            <a:picLocks noChangeAspect="1"/>
          </p:cNvPicPr>
          <p:nvPr userDrawn="1"/>
        </p:nvPicPr>
        <p:blipFill>
          <a:blip r:embed="rId6"/>
          <a:stretch>
            <a:fillRect/>
          </a:stretch>
        </p:blipFill>
        <p:spPr>
          <a:xfrm>
            <a:off x="7832580" y="1004350"/>
            <a:ext cx="742168" cy="1158766"/>
          </a:xfrm>
          <a:prstGeom prst="rect">
            <a:avLst/>
          </a:prstGeom>
        </p:spPr>
      </p:pic>
      <p:pic>
        <p:nvPicPr>
          <p:cNvPr id="13" name="Picture 12" descr="Icon&#10;&#10;Description automatically generated">
            <a:extLst>
              <a:ext uri="{FF2B5EF4-FFF2-40B4-BE49-F238E27FC236}">
                <a16:creationId xmlns:a16="http://schemas.microsoft.com/office/drawing/2014/main" id="{8F4E1DA9-DD8D-D542-A34D-22AAA2F6C14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947828" y="1058583"/>
            <a:ext cx="759320" cy="1050300"/>
          </a:xfrm>
          <a:prstGeom prst="rect">
            <a:avLst/>
          </a:prstGeom>
        </p:spPr>
      </p:pic>
      <p:pic>
        <p:nvPicPr>
          <p:cNvPr id="14" name="Picture 13" descr="Icon&#10;&#10;Description automatically generated">
            <a:extLst>
              <a:ext uri="{FF2B5EF4-FFF2-40B4-BE49-F238E27FC236}">
                <a16:creationId xmlns:a16="http://schemas.microsoft.com/office/drawing/2014/main" id="{5A72D2D7-8732-E14F-BECB-B3FA4488204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693988" y="842540"/>
            <a:ext cx="1482386" cy="1482386"/>
          </a:xfrm>
          <a:prstGeom prst="rect">
            <a:avLst/>
          </a:prstGeom>
        </p:spPr>
      </p:pic>
    </p:spTree>
    <p:extLst>
      <p:ext uri="{BB962C8B-B14F-4D97-AF65-F5344CB8AC3E}">
        <p14:creationId xmlns:p14="http://schemas.microsoft.com/office/powerpoint/2010/main" val="3147919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3 Video">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7AE31165-1F8C-754D-89ED-15E7803DBC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ontent Placeholder 2">
            <a:extLst>
              <a:ext uri="{FF2B5EF4-FFF2-40B4-BE49-F238E27FC236}">
                <a16:creationId xmlns:a16="http://schemas.microsoft.com/office/drawing/2014/main" id="{97638235-F3DA-1141-86F2-D3FBC311257D}"/>
              </a:ext>
            </a:extLst>
          </p:cNvPr>
          <p:cNvSpPr>
            <a:spLocks noGrp="1"/>
          </p:cNvSpPr>
          <p:nvPr>
            <p:ph idx="10"/>
          </p:nvPr>
        </p:nvSpPr>
        <p:spPr>
          <a:xfrm>
            <a:off x="5891134" y="2414785"/>
            <a:ext cx="5286329" cy="3404649"/>
          </a:xfrm>
        </p:spPr>
        <p:txBody>
          <a:bodyPr/>
          <a:lstStyle>
            <a:lvl1pPr marL="457200" indent="-457200">
              <a:buFontTx/>
              <a:buBlip>
                <a:blip r:embed="rId3"/>
              </a:buBlip>
              <a:tabLst/>
              <a:defRPr sz="2400">
                <a:latin typeface="Century Gothic" panose="020B0502020202020204" pitchFamily="34" charset="0"/>
              </a:defRPr>
            </a:lvl1pPr>
            <a:lvl2pPr>
              <a:defRPr sz="2000">
                <a:latin typeface="Century Gothic" panose="020B0502020202020204" pitchFamily="34" charset="0"/>
              </a:defRPr>
            </a:lvl2pPr>
            <a:lvl3pPr>
              <a:defRPr sz="1800">
                <a:latin typeface="Century Gothic" panose="020B0502020202020204" pitchFamily="34" charset="0"/>
              </a:defRPr>
            </a:lvl3pPr>
            <a:lvl4pPr>
              <a:defRPr sz="1600">
                <a:latin typeface="Century Gothic" panose="020B0502020202020204" pitchFamily="34" charset="0"/>
              </a:defRPr>
            </a:lvl4pPr>
            <a:lvl5pPr>
              <a:defRPr sz="1400">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5B768CE7-15F6-934B-A346-EE7B1F57A6DA}"/>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Century Gothic" panose="020B0502020202020204" pitchFamily="34" charset="0"/>
              </a:rPr>
              <a:t>© Sing Up</a:t>
            </a:r>
          </a:p>
        </p:txBody>
      </p:sp>
      <p:sp>
        <p:nvSpPr>
          <p:cNvPr id="8" name="TextBox 7">
            <a:extLst>
              <a:ext uri="{FF2B5EF4-FFF2-40B4-BE49-F238E27FC236}">
                <a16:creationId xmlns:a16="http://schemas.microsoft.com/office/drawing/2014/main" id="{210322D3-A95B-024E-A6B4-DADE423FAFB2}"/>
              </a:ext>
            </a:extLst>
          </p:cNvPr>
          <p:cNvSpPr txBox="1"/>
          <p:nvPr userDrawn="1"/>
        </p:nvSpPr>
        <p:spPr>
          <a:xfrm>
            <a:off x="8610600" y="6409829"/>
            <a:ext cx="2743200" cy="307777"/>
          </a:xfrm>
          <a:prstGeom prst="rect">
            <a:avLst/>
          </a:prstGeom>
          <a:noFill/>
        </p:spPr>
        <p:txBody>
          <a:bodyPr wrap="square" rtlCol="0">
            <a:spAutoFit/>
          </a:bodyPr>
          <a:lstStyle/>
          <a:p>
            <a:pPr algn="r"/>
            <a:r>
              <a:rPr lang="en-US" sz="1400">
                <a:solidFill>
                  <a:schemeClr val="tx1">
                    <a:lumMod val="50000"/>
                    <a:lumOff val="50000"/>
                  </a:schemeClr>
                </a:solidFill>
                <a:latin typeface="Century Gothic" panose="020B0502020202020204" pitchFamily="34" charset="0"/>
              </a:rPr>
              <a:t>www.singup.org     </a:t>
            </a:r>
            <a:fld id="{909BFF72-46F0-2E4F-9EEC-18544991CDB8}" type="slidenum">
              <a:rPr lang="en-US" sz="1400" smtClean="0">
                <a:solidFill>
                  <a:schemeClr val="tx1">
                    <a:lumMod val="50000"/>
                    <a:lumOff val="50000"/>
                  </a:schemeClr>
                </a:solidFill>
                <a:latin typeface="Century Gothic" panose="020B0502020202020204" pitchFamily="34" charset="0"/>
              </a:rPr>
              <a:t>‹#›</a:t>
            </a:fld>
            <a:endParaRPr lang="en-US" sz="1400">
              <a:solidFill>
                <a:schemeClr val="tx1">
                  <a:lumMod val="50000"/>
                  <a:lumOff val="50000"/>
                </a:schemeClr>
              </a:solidFill>
              <a:latin typeface="Century Gothic" panose="020B0502020202020204" pitchFamily="34" charset="0"/>
            </a:endParaRPr>
          </a:p>
        </p:txBody>
      </p:sp>
      <p:sp>
        <p:nvSpPr>
          <p:cNvPr id="10" name="Text Placeholder 14">
            <a:extLst>
              <a:ext uri="{FF2B5EF4-FFF2-40B4-BE49-F238E27FC236}">
                <a16:creationId xmlns:a16="http://schemas.microsoft.com/office/drawing/2014/main" id="{8173D45A-8B9B-5045-86AF-7B47D24EA1C7}"/>
              </a:ext>
            </a:extLst>
          </p:cNvPr>
          <p:cNvSpPr>
            <a:spLocks noGrp="1"/>
          </p:cNvSpPr>
          <p:nvPr>
            <p:ph type="body" sz="quarter" idx="13" hasCustomPrompt="1"/>
          </p:nvPr>
        </p:nvSpPr>
        <p:spPr>
          <a:xfrm>
            <a:off x="1014536" y="5401537"/>
            <a:ext cx="4696715" cy="535512"/>
          </a:xfrm>
        </p:spPr>
        <p:txBody>
          <a:bodyPr>
            <a:normAutofit/>
          </a:bodyPr>
          <a:lstStyle>
            <a:lvl1pPr marL="0" indent="0" algn="ctr">
              <a:buNone/>
              <a:defRPr sz="1600">
                <a:latin typeface="Century Gothic" panose="020B0502020202020204" pitchFamily="34" charset="0"/>
              </a:defRPr>
            </a:lvl1pPr>
          </a:lstStyle>
          <a:p>
            <a:pPr lvl="0"/>
            <a:r>
              <a:rPr lang="en-US"/>
              <a:t>Click to edit media description</a:t>
            </a:r>
          </a:p>
        </p:txBody>
      </p:sp>
      <p:sp>
        <p:nvSpPr>
          <p:cNvPr id="12" name="Media Placeholder 11">
            <a:extLst>
              <a:ext uri="{FF2B5EF4-FFF2-40B4-BE49-F238E27FC236}">
                <a16:creationId xmlns:a16="http://schemas.microsoft.com/office/drawing/2014/main" id="{36BAC5FF-9460-EF4F-8273-68327C2FBFF9}"/>
              </a:ext>
            </a:extLst>
          </p:cNvPr>
          <p:cNvSpPr>
            <a:spLocks noGrp="1"/>
          </p:cNvSpPr>
          <p:nvPr>
            <p:ph type="media" sz="quarter" idx="14" hasCustomPrompt="1"/>
          </p:nvPr>
        </p:nvSpPr>
        <p:spPr>
          <a:xfrm>
            <a:off x="1013839" y="2414785"/>
            <a:ext cx="4697412" cy="2862262"/>
          </a:xfrm>
        </p:spPr>
        <p:txBody>
          <a:bodyPr>
            <a:normAutofit/>
          </a:bodyPr>
          <a:lstStyle>
            <a:lvl1pPr marL="0" indent="0">
              <a:buNone/>
              <a:defRPr sz="2000">
                <a:latin typeface="Century Gothic" panose="020B0502020202020204" pitchFamily="34" charset="0"/>
              </a:defRPr>
            </a:lvl1pPr>
          </a:lstStyle>
          <a:p>
            <a:r>
              <a:rPr lang="en-US"/>
              <a:t>Click to insert media</a:t>
            </a:r>
          </a:p>
        </p:txBody>
      </p:sp>
      <p:sp>
        <p:nvSpPr>
          <p:cNvPr id="13" name="Title 1">
            <a:extLst>
              <a:ext uri="{FF2B5EF4-FFF2-40B4-BE49-F238E27FC236}">
                <a16:creationId xmlns:a16="http://schemas.microsoft.com/office/drawing/2014/main" id="{CCF2987D-3165-964E-8031-4931F0FF5651}"/>
              </a:ext>
            </a:extLst>
          </p:cNvPr>
          <p:cNvSpPr>
            <a:spLocks noGrp="1"/>
          </p:cNvSpPr>
          <p:nvPr>
            <p:ph type="title"/>
          </p:nvPr>
        </p:nvSpPr>
        <p:spPr>
          <a:xfrm>
            <a:off x="1013839" y="920952"/>
            <a:ext cx="10163624" cy="1325563"/>
          </a:xfrm>
        </p:spPr>
        <p:txBody>
          <a:bodyPr>
            <a:normAutofit/>
          </a:bodyPr>
          <a:lstStyle>
            <a:lvl1pPr marL="0" algn="l" defTabSz="914400" rtl="0" eaLnBrk="1" latinLnBrk="0" hangingPunct="1">
              <a:lnSpc>
                <a:spcPct val="90000"/>
              </a:lnSpc>
              <a:spcBef>
                <a:spcPct val="0"/>
              </a:spcBef>
              <a:buNone/>
              <a:defRPr lang="en-US" sz="4800" kern="1200" dirty="0">
                <a:solidFill>
                  <a:srgbClr val="FFFFFF"/>
                </a:solidFill>
                <a:latin typeface="Century Gothic" panose="020B0502020202020204" pitchFamily="34" charset="0"/>
                <a:ea typeface="+mj-ea"/>
                <a:cs typeface="+mj-cs"/>
              </a:defRPr>
            </a:lvl1pPr>
          </a:lstStyle>
          <a:p>
            <a:r>
              <a:rPr lang="en-US"/>
              <a:t>Click to edit Master title style</a:t>
            </a:r>
          </a:p>
        </p:txBody>
      </p:sp>
    </p:spTree>
    <p:extLst>
      <p:ext uri="{BB962C8B-B14F-4D97-AF65-F5344CB8AC3E}">
        <p14:creationId xmlns:p14="http://schemas.microsoft.com/office/powerpoint/2010/main" val="4124402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ontent 1">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EB40E5F7-1CF4-4C87-B08B-A95B6C42B3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EB864F5-ED55-4666-B1B2-CEF355BAC273}"/>
              </a:ext>
            </a:extLst>
          </p:cNvPr>
          <p:cNvSpPr>
            <a:spLocks noGrp="1"/>
          </p:cNvSpPr>
          <p:nvPr>
            <p:ph type="title"/>
          </p:nvPr>
        </p:nvSpPr>
        <p:spPr>
          <a:xfrm>
            <a:off x="1195298" y="920952"/>
            <a:ext cx="9749786" cy="1325563"/>
          </a:xfrm>
        </p:spPr>
        <p:txBody>
          <a:bodyPr>
            <a:normAutofit/>
          </a:bodyPr>
          <a:lstStyle>
            <a:lvl1pPr marL="0" algn="l" defTabSz="914400" rtl="0" eaLnBrk="1" latinLnBrk="0" hangingPunct="1">
              <a:lnSpc>
                <a:spcPct val="90000"/>
              </a:lnSpc>
              <a:spcBef>
                <a:spcPct val="0"/>
              </a:spcBef>
              <a:buNone/>
              <a:defRPr lang="en-US" sz="4800" kern="1200" dirty="0">
                <a:solidFill>
                  <a:srgbClr val="FFFFFF"/>
                </a:solidFill>
                <a:latin typeface="Century Gothic" panose="020B0502020202020204" pitchFamily="34" charset="0"/>
                <a:ea typeface="+mj-ea"/>
                <a:cs typeface="+mj-cs"/>
              </a:defRPr>
            </a:lvl1pPr>
          </a:lstStyle>
          <a:p>
            <a:r>
              <a:rPr lang="en-US"/>
              <a:t>Click to edit Master title style</a:t>
            </a:r>
          </a:p>
        </p:txBody>
      </p:sp>
      <p:sp>
        <p:nvSpPr>
          <p:cNvPr id="3" name="Content Placeholder 2">
            <a:extLst>
              <a:ext uri="{FF2B5EF4-FFF2-40B4-BE49-F238E27FC236}">
                <a16:creationId xmlns:a16="http://schemas.microsoft.com/office/drawing/2014/main" id="{9DA25D3B-7B51-4360-B284-9C289DED8474}"/>
              </a:ext>
            </a:extLst>
          </p:cNvPr>
          <p:cNvSpPr>
            <a:spLocks noGrp="1"/>
          </p:cNvSpPr>
          <p:nvPr>
            <p:ph idx="1"/>
          </p:nvPr>
        </p:nvSpPr>
        <p:spPr>
          <a:xfrm>
            <a:off x="1212504" y="2533338"/>
            <a:ext cx="9749786" cy="3404649"/>
          </a:xfrm>
        </p:spPr>
        <p:txBody>
          <a:bodyPr/>
          <a:lstStyle>
            <a:lvl1pPr marL="457200" indent="-457200">
              <a:buFontTx/>
              <a:buBlip>
                <a:blip r:embed="rId3"/>
              </a:buBlip>
              <a:tabLst/>
              <a:defRPr sz="2400">
                <a:latin typeface="Century Gothic" panose="020B0502020202020204" pitchFamily="34" charset="0"/>
              </a:defRPr>
            </a:lvl1pPr>
            <a:lvl2pPr>
              <a:defRPr sz="2000">
                <a:latin typeface="Century Gothic" panose="020B0502020202020204" pitchFamily="34" charset="0"/>
              </a:defRPr>
            </a:lvl2pPr>
            <a:lvl3pPr>
              <a:defRPr sz="1800">
                <a:latin typeface="Century Gothic" panose="020B0502020202020204" pitchFamily="34" charset="0"/>
              </a:defRPr>
            </a:lvl3pPr>
            <a:lvl4pPr>
              <a:defRPr sz="1600">
                <a:latin typeface="Century Gothic" panose="020B0502020202020204" pitchFamily="34" charset="0"/>
              </a:defRPr>
            </a:lvl4pPr>
            <a:lvl5pPr>
              <a:defRPr sz="1400">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076C5155-52A5-9F4E-8B89-E4DE730D36F9}"/>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Century Gothic" panose="020B0502020202020204" pitchFamily="34" charset="0"/>
              </a:rPr>
              <a:t>© Sing Up</a:t>
            </a:r>
          </a:p>
        </p:txBody>
      </p:sp>
      <p:sp>
        <p:nvSpPr>
          <p:cNvPr id="12" name="TextBox 11">
            <a:extLst>
              <a:ext uri="{FF2B5EF4-FFF2-40B4-BE49-F238E27FC236}">
                <a16:creationId xmlns:a16="http://schemas.microsoft.com/office/drawing/2014/main" id="{990277BE-7C62-0A44-8DC2-FB1492F861A9}"/>
              </a:ext>
            </a:extLst>
          </p:cNvPr>
          <p:cNvSpPr txBox="1"/>
          <p:nvPr userDrawn="1"/>
        </p:nvSpPr>
        <p:spPr>
          <a:xfrm>
            <a:off x="8610600" y="6409829"/>
            <a:ext cx="2743200" cy="307777"/>
          </a:xfrm>
          <a:prstGeom prst="rect">
            <a:avLst/>
          </a:prstGeom>
          <a:noFill/>
        </p:spPr>
        <p:txBody>
          <a:bodyPr wrap="square" rtlCol="0">
            <a:spAutoFit/>
          </a:bodyPr>
          <a:lstStyle/>
          <a:p>
            <a:pPr algn="r"/>
            <a:r>
              <a:rPr lang="en-US" sz="1400">
                <a:solidFill>
                  <a:schemeClr val="tx1">
                    <a:lumMod val="50000"/>
                    <a:lumOff val="50000"/>
                  </a:schemeClr>
                </a:solidFill>
                <a:latin typeface="Century Gothic" panose="020B0502020202020204" pitchFamily="34" charset="0"/>
              </a:rPr>
              <a:t>www.singup.org     </a:t>
            </a:r>
            <a:fld id="{909BFF72-46F0-2E4F-9EEC-18544991CDB8}" type="slidenum">
              <a:rPr lang="en-US" sz="1400" smtClean="0">
                <a:solidFill>
                  <a:schemeClr val="tx1">
                    <a:lumMod val="50000"/>
                    <a:lumOff val="50000"/>
                  </a:schemeClr>
                </a:solidFill>
                <a:latin typeface="Century Gothic" panose="020B0502020202020204" pitchFamily="34" charset="0"/>
              </a:rPr>
              <a:t>‹#›</a:t>
            </a:fld>
            <a:endParaRPr lang="en-US" sz="1400">
              <a:solidFill>
                <a:schemeClr val="tx1">
                  <a:lumMod val="50000"/>
                  <a:lumOff val="50000"/>
                </a:schemeClr>
              </a:solidFill>
              <a:latin typeface="Century Gothic" panose="020B0502020202020204" pitchFamily="34" charset="0"/>
            </a:endParaRPr>
          </a:p>
        </p:txBody>
      </p:sp>
    </p:spTree>
    <p:extLst>
      <p:ext uri="{BB962C8B-B14F-4D97-AF65-F5344CB8AC3E}">
        <p14:creationId xmlns:p14="http://schemas.microsoft.com/office/powerpoint/2010/main" val="765849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96C97A-2252-4A6B-BF01-07965F9F4A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0C10D6-38B1-48B0-BE86-5E0875118F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3306AAA6-61D1-864E-A90F-01BA4E8631B7}"/>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VAG Rounded Std Light" panose="020F0502020204020204" pitchFamily="34" charset="0"/>
              </a:rPr>
              <a:t>© Sing Up</a:t>
            </a:r>
          </a:p>
        </p:txBody>
      </p:sp>
      <p:sp>
        <p:nvSpPr>
          <p:cNvPr id="11" name="TextBox 10">
            <a:extLst>
              <a:ext uri="{FF2B5EF4-FFF2-40B4-BE49-F238E27FC236}">
                <a16:creationId xmlns:a16="http://schemas.microsoft.com/office/drawing/2014/main" id="{24B079A4-E4C9-F14C-9A3D-38E355DF7848}"/>
              </a:ext>
            </a:extLst>
          </p:cNvPr>
          <p:cNvSpPr txBox="1"/>
          <p:nvPr userDrawn="1"/>
        </p:nvSpPr>
        <p:spPr>
          <a:xfrm>
            <a:off x="8610600" y="6409829"/>
            <a:ext cx="2743200" cy="307777"/>
          </a:xfrm>
          <a:prstGeom prst="rect">
            <a:avLst/>
          </a:prstGeom>
          <a:noFill/>
        </p:spPr>
        <p:txBody>
          <a:bodyPr wrap="square" rtlCol="0">
            <a:spAutoFit/>
          </a:bodyPr>
          <a:lstStyle/>
          <a:p>
            <a:pPr algn="r"/>
            <a:fld id="{909BFF72-46F0-2E4F-9EEC-18544991CDB8}" type="slidenum">
              <a:rPr lang="en-US" sz="1400" smtClean="0">
                <a:solidFill>
                  <a:schemeClr val="tx1">
                    <a:lumMod val="50000"/>
                    <a:lumOff val="50000"/>
                  </a:schemeClr>
                </a:solidFill>
                <a:latin typeface="VAG Rounded Std Light" panose="020F0502020204020204" pitchFamily="34" charset="0"/>
              </a:rPr>
              <a:t>‹#›</a:t>
            </a:fld>
            <a:endParaRPr lang="en-US" sz="1400">
              <a:solidFill>
                <a:schemeClr val="tx1">
                  <a:lumMod val="50000"/>
                  <a:lumOff val="50000"/>
                </a:schemeClr>
              </a:solidFill>
              <a:latin typeface="VAG Rounded Std Light" panose="020F0502020204020204" pitchFamily="34" charset="0"/>
            </a:endParaRPr>
          </a:p>
        </p:txBody>
      </p:sp>
    </p:spTree>
    <p:extLst>
      <p:ext uri="{BB962C8B-B14F-4D97-AF65-F5344CB8AC3E}">
        <p14:creationId xmlns:p14="http://schemas.microsoft.com/office/powerpoint/2010/main" val="881376951"/>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1" r:id="rId3"/>
    <p:sldLayoutId id="2147483660" r:id="rId4"/>
    <p:sldLayoutId id="2147483659" r:id="rId5"/>
    <p:sldLayoutId id="2147483657" r:id="rId6"/>
    <p:sldLayoutId id="2147483664" r:id="rId7"/>
    <p:sldLayoutId id="2147483658" r:id="rId8"/>
    <p:sldLayoutId id="2147483650" r:id="rId9"/>
    <p:sldLayoutId id="2147483651" r:id="rId10"/>
    <p:sldLayoutId id="2147483663" r:id="rId11"/>
    <p:sldLayoutId id="2147483652" r:id="rId12"/>
    <p:sldLayoutId id="2147483653" r:id="rId13"/>
    <p:sldLayoutId id="2147483654" r:id="rId14"/>
    <p:sldLayoutId id="2147483656" r:id="rId15"/>
    <p:sldLayoutId id="2147483655" r:id="rId16"/>
    <p:sldLayoutId id="2147483665" r:id="rId17"/>
  </p:sldLayoutIdLst>
  <p:hf sldNum="0" hdr="0" ftr="0" dt="0"/>
  <p:txStyles>
    <p:titleStyle>
      <a:lvl1pPr algn="l" defTabSz="914400" rtl="0" eaLnBrk="1" latinLnBrk="0" hangingPunct="1">
        <a:lnSpc>
          <a:spcPct val="90000"/>
        </a:lnSpc>
        <a:spcBef>
          <a:spcPct val="0"/>
        </a:spcBef>
        <a:buNone/>
        <a:defRPr sz="4800" b="0" i="0" kern="1200">
          <a:solidFill>
            <a:schemeClr val="tx1"/>
          </a:solidFill>
          <a:latin typeface="Festivo LC Basic" panose="0200050600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AG Rounded Std Light" panose="020F0502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AG Rounded Std Light" panose="020F0502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AG Rounded Std Light" panose="020F0502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G Rounded Std Light" panose="020F0502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G Rounded Std Light" panose="020F0502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96C97A-2252-4A6B-BF01-07965F9F4A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0C10D6-38B1-48B0-BE86-5E0875118F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3306AAA6-61D1-864E-A90F-01BA4E8631B7}"/>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VAG Rounded Std Light" panose="020F0502020204020204" pitchFamily="34" charset="0"/>
              </a:rPr>
              <a:t>© Sing Up</a:t>
            </a:r>
          </a:p>
        </p:txBody>
      </p:sp>
      <p:sp>
        <p:nvSpPr>
          <p:cNvPr id="11" name="TextBox 10">
            <a:extLst>
              <a:ext uri="{FF2B5EF4-FFF2-40B4-BE49-F238E27FC236}">
                <a16:creationId xmlns:a16="http://schemas.microsoft.com/office/drawing/2014/main" id="{24B079A4-E4C9-F14C-9A3D-38E355DF7848}"/>
              </a:ext>
            </a:extLst>
          </p:cNvPr>
          <p:cNvSpPr txBox="1"/>
          <p:nvPr userDrawn="1"/>
        </p:nvSpPr>
        <p:spPr>
          <a:xfrm>
            <a:off x="8610600" y="6409829"/>
            <a:ext cx="2743200" cy="307777"/>
          </a:xfrm>
          <a:prstGeom prst="rect">
            <a:avLst/>
          </a:prstGeom>
          <a:noFill/>
        </p:spPr>
        <p:txBody>
          <a:bodyPr wrap="square" rtlCol="0">
            <a:spAutoFit/>
          </a:bodyPr>
          <a:lstStyle/>
          <a:p>
            <a:pPr algn="r"/>
            <a:fld id="{909BFF72-46F0-2E4F-9EEC-18544991CDB8}" type="slidenum">
              <a:rPr lang="en-US" sz="1400" smtClean="0">
                <a:solidFill>
                  <a:schemeClr val="tx1">
                    <a:lumMod val="50000"/>
                    <a:lumOff val="50000"/>
                  </a:schemeClr>
                </a:solidFill>
                <a:latin typeface="VAG Rounded Std Light" panose="020F0502020204020204" pitchFamily="34" charset="0"/>
              </a:rPr>
              <a:t>‹#›</a:t>
            </a:fld>
            <a:endParaRPr lang="en-US" sz="1400">
              <a:solidFill>
                <a:schemeClr val="tx1">
                  <a:lumMod val="50000"/>
                  <a:lumOff val="50000"/>
                </a:schemeClr>
              </a:solidFill>
              <a:latin typeface="VAG Rounded Std Light" panose="020F0502020204020204" pitchFamily="34" charset="0"/>
            </a:endParaRPr>
          </a:p>
        </p:txBody>
      </p:sp>
    </p:spTree>
    <p:extLst>
      <p:ext uri="{BB962C8B-B14F-4D97-AF65-F5344CB8AC3E}">
        <p14:creationId xmlns:p14="http://schemas.microsoft.com/office/powerpoint/2010/main" val="111770117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hf sldNum="0" hdr="0" ftr="0" dt="0"/>
  <p:txStyles>
    <p:titleStyle>
      <a:lvl1pPr algn="l" defTabSz="914400" rtl="0" eaLnBrk="1" latinLnBrk="0" hangingPunct="1">
        <a:lnSpc>
          <a:spcPct val="90000"/>
        </a:lnSpc>
        <a:spcBef>
          <a:spcPct val="0"/>
        </a:spcBef>
        <a:buNone/>
        <a:defRPr sz="4800" b="0" i="0" kern="1200">
          <a:solidFill>
            <a:schemeClr val="tx1"/>
          </a:solidFill>
          <a:latin typeface="Festivo LC Basic" panose="0200050600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AG Rounded Std Light" panose="020F0502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AG Rounded Std Light" panose="020F0502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AG Rounded Std Light" panose="020F0502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G Rounded Std Light" panose="020F0502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G Rounded Std Light" panose="020F0502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svg"/><Relationship Id="rId18" Type="http://schemas.openxmlformats.org/officeDocument/2006/relationships/image" Target="../media/image36.png"/><Relationship Id="rId3" Type="http://schemas.openxmlformats.org/officeDocument/2006/relationships/image" Target="../media/image21.png"/><Relationship Id="rId21" Type="http://schemas.openxmlformats.org/officeDocument/2006/relationships/image" Target="../media/image39.sv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svg"/><Relationship Id="rId2" Type="http://schemas.openxmlformats.org/officeDocument/2006/relationships/notesSlide" Target="../notesSlides/notesSlide10.xml"/><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8.xml"/><Relationship Id="rId6" Type="http://schemas.openxmlformats.org/officeDocument/2006/relationships/image" Target="../media/image24.svg"/><Relationship Id="rId11" Type="http://schemas.openxmlformats.org/officeDocument/2006/relationships/image" Target="../media/image29.svg"/><Relationship Id="rId5" Type="http://schemas.openxmlformats.org/officeDocument/2006/relationships/image" Target="../media/image23.png"/><Relationship Id="rId15" Type="http://schemas.openxmlformats.org/officeDocument/2006/relationships/image" Target="../media/image33.svg"/><Relationship Id="rId10" Type="http://schemas.openxmlformats.org/officeDocument/2006/relationships/image" Target="../media/image28.svg"/><Relationship Id="rId19" Type="http://schemas.openxmlformats.org/officeDocument/2006/relationships/image" Target="../media/image37.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40.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video" Target="https://www.youtube.com/embed/Vajhs2wBeCU?feature=oembed" TargetMode="External"/><Relationship Id="rId5" Type="http://schemas.openxmlformats.org/officeDocument/2006/relationships/image" Target="../media/image4.png"/><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3" Type="http://schemas.openxmlformats.org/officeDocument/2006/relationships/hyperlink" Target="https://open.spotify.com/album/7IjNWdNec6pdPRU5aW5FI0?si=1pPin1fFQw65BB-1N40rBA"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19.sv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40.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hyperlink" Target="https://open.spotify.com/album/7IjNWdNec6pdPRU5aW5FI0?si=1pPin1fFQw65BB-1N40rBA"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https://www.youtube.com/embed/6XSIDcl-KyA?feature=oembed" TargetMode="External"/><Relationship Id="rId1" Type="http://schemas.openxmlformats.org/officeDocument/2006/relationships/video" Target="https://www.youtube.com/embed/Vajhs2wBeCU?feature=oembed" TargetMode="External"/><Relationship Id="rId6" Type="http://schemas.openxmlformats.org/officeDocument/2006/relationships/image" Target="../media/image44.jpeg"/><Relationship Id="rId5" Type="http://schemas.openxmlformats.org/officeDocument/2006/relationships/image" Target="../media/image41.jpe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https://www.youtube.com/embed/unx1eXLSORg?feature=oembed" TargetMode="External"/><Relationship Id="rId1" Type="http://schemas.openxmlformats.org/officeDocument/2006/relationships/video" Target="https://www.youtube.com/embed/jVq9b2EZcqg?start=28&amp;feature=oembed" TargetMode="Externa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image" Target="../media/image40.sv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1.xml"/><Relationship Id="rId4" Type="http://schemas.openxmlformats.org/officeDocument/2006/relationships/image" Target="../media/image7.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hyperlink" Target="https://www.bbc.co.uk/programmes/p02b5cqg" TargetMode="External"/><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8.xml"/><Relationship Id="rId1" Type="http://schemas.openxmlformats.org/officeDocument/2006/relationships/video" Target="https://www.youtube.com/embed/erb4n8PW2qw?feature=oembed" TargetMode="External"/><Relationship Id="rId4" Type="http://schemas.openxmlformats.org/officeDocument/2006/relationships/image" Target="../media/image4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s://open.spotify.com/album/7IjNWdNec6pdPRU5aW5FI0?si=1pPin1fFQw65BB-1N40rBA"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9.sv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hyperlink" Target="https://open.spotify.com/album/7IjNWdNec6pdPRU5aW5FI0?si=1pPin1fFQw65BB-1N40rB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hyperlink" Target="https://open.spotify.com/album/7IjNWdNec6pdPRU5aW5FI0?si=1pPin1fFQw65BB-1N40rB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0077B-C2AA-4BF6-92E0-6131275CADCB}"/>
              </a:ext>
            </a:extLst>
          </p:cNvPr>
          <p:cNvSpPr>
            <a:spLocks noGrp="1"/>
          </p:cNvSpPr>
          <p:nvPr>
            <p:ph type="ctrTitle"/>
          </p:nvPr>
        </p:nvSpPr>
        <p:spPr/>
        <p:txBody>
          <a:bodyPr>
            <a:normAutofit/>
          </a:bodyPr>
          <a:lstStyle/>
          <a:p>
            <a:r>
              <a:rPr lang="en-GB" b="1" dirty="0">
                <a:latin typeface="Century Gothic"/>
              </a:rPr>
              <a:t>Nautilus</a:t>
            </a:r>
          </a:p>
        </p:txBody>
      </p:sp>
      <p:sp>
        <p:nvSpPr>
          <p:cNvPr id="3" name="Subtitle 2">
            <a:extLst>
              <a:ext uri="{FF2B5EF4-FFF2-40B4-BE49-F238E27FC236}">
                <a16:creationId xmlns:a16="http://schemas.microsoft.com/office/drawing/2014/main" id="{A7531D96-EB46-4D16-A5AA-F4F13AFA4BDE}"/>
              </a:ext>
            </a:extLst>
          </p:cNvPr>
          <p:cNvSpPr>
            <a:spLocks noGrp="1"/>
          </p:cNvSpPr>
          <p:nvPr>
            <p:ph type="subTitle" idx="1"/>
          </p:nvPr>
        </p:nvSpPr>
        <p:spPr/>
        <p:txBody>
          <a:bodyPr/>
          <a:lstStyle/>
          <a:p>
            <a:r>
              <a:rPr lang="en-GB" dirty="0">
                <a:latin typeface="Century Gothic" panose="020B0502020202020204" pitchFamily="34" charset="0"/>
              </a:rPr>
              <a:t>Year 1</a:t>
            </a:r>
          </a:p>
        </p:txBody>
      </p:sp>
      <p:pic>
        <p:nvPicPr>
          <p:cNvPr id="4" name="Picture Placeholder 5">
            <a:extLst>
              <a:ext uri="{FF2B5EF4-FFF2-40B4-BE49-F238E27FC236}">
                <a16:creationId xmlns:a16="http://schemas.microsoft.com/office/drawing/2014/main" id="{796D4233-5994-3BB6-E972-5257A3D5128C}"/>
              </a:ext>
            </a:extLst>
          </p:cNvPr>
          <p:cNvPicPr>
            <a:picLocks noGrp="1" noChangeAspect="1"/>
          </p:cNvPicPr>
          <p:nvPr>
            <p:ph type="pic" sz="quarter" idx="10"/>
          </p:nvPr>
        </p:nvPicPr>
        <p:blipFill rotWithShape="1">
          <a:blip r:embed="rId3"/>
          <a:stretch/>
        </p:blipFill>
        <p:spPr>
          <a:xfrm>
            <a:off x="1049240" y="2252091"/>
            <a:ext cx="4437419" cy="2958402"/>
          </a:xfrm>
        </p:spPr>
      </p:pic>
    </p:spTree>
    <p:extLst>
      <p:ext uri="{BB962C8B-B14F-4D97-AF65-F5344CB8AC3E}">
        <p14:creationId xmlns:p14="http://schemas.microsoft.com/office/powerpoint/2010/main" val="2425133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4F76FA0D-1887-401B-AA0C-A60A0ECD16D2}"/>
              </a:ext>
            </a:extLst>
          </p:cNvPr>
          <p:cNvSpPr>
            <a:spLocks noGrp="1"/>
          </p:cNvSpPr>
          <p:nvPr>
            <p:ph type="title"/>
          </p:nvPr>
        </p:nvSpPr>
        <p:spPr>
          <a:xfrm>
            <a:off x="900113" y="819150"/>
            <a:ext cx="10163175" cy="1325563"/>
          </a:xfrm>
        </p:spPr>
        <p:txBody>
          <a:bodyPr>
            <a:normAutofit fontScale="90000"/>
          </a:bodyPr>
          <a:lstStyle/>
          <a:p>
            <a:r>
              <a:rPr lang="en-GB" b="1" dirty="0">
                <a:latin typeface="Century Gothic" panose="020B0502020202020204" pitchFamily="34" charset="0"/>
              </a:rPr>
              <a:t>Explore </a:t>
            </a:r>
            <a:r>
              <a:rPr lang="en-GB" b="1" i="1" dirty="0">
                <a:latin typeface="Century Gothic" panose="020B0502020202020204" pitchFamily="34" charset="0"/>
              </a:rPr>
              <a:t>Nautilus</a:t>
            </a:r>
            <a:r>
              <a:rPr lang="en-GB" b="1" dirty="0">
                <a:latin typeface="Century Gothic" panose="020B0502020202020204" pitchFamily="34" charset="0"/>
              </a:rPr>
              <a:t> – explore duration</a:t>
            </a:r>
            <a:endParaRPr lang="en-GB" b="1" i="1" dirty="0">
              <a:latin typeface="Century Gothic" panose="020B0502020202020204" pitchFamily="34" charset="0"/>
            </a:endParaRPr>
          </a:p>
        </p:txBody>
      </p:sp>
      <p:sp>
        <p:nvSpPr>
          <p:cNvPr id="4" name="Content Placeholder 2">
            <a:extLst>
              <a:ext uri="{FF2B5EF4-FFF2-40B4-BE49-F238E27FC236}">
                <a16:creationId xmlns:a16="http://schemas.microsoft.com/office/drawing/2014/main" id="{FAA530F1-BF86-03B8-254C-DF3B288B4FB5}"/>
              </a:ext>
            </a:extLst>
          </p:cNvPr>
          <p:cNvSpPr txBox="1">
            <a:spLocks/>
          </p:cNvSpPr>
          <p:nvPr/>
        </p:nvSpPr>
        <p:spPr>
          <a:xfrm>
            <a:off x="941787" y="2332958"/>
            <a:ext cx="10952669" cy="35788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AG Rounded Std Light" panose="020F0502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AG Rounded Std Light" panose="020F0502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AG Rounded Std Light" panose="020F0502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G Rounded Std Light" panose="020F0502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G Rounded Std Light" panose="020F0502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dirty="0">
                <a:solidFill>
                  <a:srgbClr val="005F85"/>
                </a:solidFill>
                <a:latin typeface="Century Gothic" panose="020B0502020202020204" pitchFamily="34" charset="0"/>
              </a:rPr>
              <a:t>At 0:58 you will hear 4-beat long notes played by a tuba. </a:t>
            </a:r>
          </a:p>
          <a:p>
            <a:pPr marL="0" indent="0">
              <a:buFont typeface="Arial" panose="020B0604020202020204" pitchFamily="34" charset="0"/>
              <a:buNone/>
            </a:pPr>
            <a:r>
              <a:rPr lang="en-GB" sz="2400" b="1" dirty="0">
                <a:solidFill>
                  <a:srgbClr val="3A8B8E"/>
                </a:solidFill>
                <a:latin typeface="Century Gothic" panose="020B0502020202020204" pitchFamily="34" charset="0"/>
              </a:rPr>
              <a:t>One person will break from the circle and perform large underwater swimming or striding motions.</a:t>
            </a:r>
          </a:p>
          <a:p>
            <a:pPr marL="0" indent="0">
              <a:buFont typeface="Arial" panose="020B0604020202020204" pitchFamily="34" charset="0"/>
              <a:buNone/>
            </a:pPr>
            <a:endParaRPr lang="en-GB" sz="2000" dirty="0">
              <a:solidFill>
                <a:srgbClr val="A31C33"/>
              </a:solidFill>
            </a:endParaRPr>
          </a:p>
          <a:p>
            <a:pPr marL="0" indent="0">
              <a:buFont typeface="Arial" panose="020B0604020202020204" pitchFamily="34" charset="0"/>
              <a:buNone/>
            </a:pPr>
            <a:endParaRPr lang="en-GB" dirty="0">
              <a:solidFill>
                <a:srgbClr val="A31C33"/>
              </a:solidFill>
            </a:endParaRPr>
          </a:p>
        </p:txBody>
      </p:sp>
      <p:pic>
        <p:nvPicPr>
          <p:cNvPr id="5" name="Graphic 4" descr="Walk outline">
            <a:extLst>
              <a:ext uri="{FF2B5EF4-FFF2-40B4-BE49-F238E27FC236}">
                <a16:creationId xmlns:a16="http://schemas.microsoft.com/office/drawing/2014/main" id="{56787EE5-89F2-E2A2-106A-D18D97B463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27814" y="4709280"/>
            <a:ext cx="1217066" cy="1217066"/>
          </a:xfrm>
          <a:prstGeom prst="rect">
            <a:avLst/>
          </a:prstGeom>
        </p:spPr>
      </p:pic>
      <p:pic>
        <p:nvPicPr>
          <p:cNvPr id="6" name="Graphic 5" descr="Circles with lines outline">
            <a:extLst>
              <a:ext uri="{FF2B5EF4-FFF2-40B4-BE49-F238E27FC236}">
                <a16:creationId xmlns:a16="http://schemas.microsoft.com/office/drawing/2014/main" id="{0A593185-F3EF-5DA3-CE1F-6CC2902147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30526" y="3803919"/>
            <a:ext cx="1413137" cy="1441267"/>
          </a:xfrm>
          <a:prstGeom prst="rect">
            <a:avLst/>
          </a:prstGeom>
        </p:spPr>
      </p:pic>
      <p:pic>
        <p:nvPicPr>
          <p:cNvPr id="7" name="Graphic 6" descr="Submarine outline">
            <a:extLst>
              <a:ext uri="{FF2B5EF4-FFF2-40B4-BE49-F238E27FC236}">
                <a16:creationId xmlns:a16="http://schemas.microsoft.com/office/drawing/2014/main" id="{BD35607D-B209-7811-9663-CD8871EEE84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30218" y="3453017"/>
            <a:ext cx="1338773" cy="1338773"/>
          </a:xfrm>
          <a:prstGeom prst="rect">
            <a:avLst/>
          </a:prstGeom>
        </p:spPr>
      </p:pic>
      <p:pic>
        <p:nvPicPr>
          <p:cNvPr id="8" name="Graphic 7" descr="Scuba diving outline">
            <a:extLst>
              <a:ext uri="{FF2B5EF4-FFF2-40B4-BE49-F238E27FC236}">
                <a16:creationId xmlns:a16="http://schemas.microsoft.com/office/drawing/2014/main" id="{73E5CC97-14A8-14B7-0A41-89218CCE369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125148" y="3903302"/>
            <a:ext cx="914400" cy="914400"/>
          </a:xfrm>
          <a:prstGeom prst="rect">
            <a:avLst/>
          </a:prstGeom>
        </p:spPr>
      </p:pic>
      <p:pic>
        <p:nvPicPr>
          <p:cNvPr id="9" name="Graphic 8" descr="Scuba diving outline">
            <a:extLst>
              <a:ext uri="{FF2B5EF4-FFF2-40B4-BE49-F238E27FC236}">
                <a16:creationId xmlns:a16="http://schemas.microsoft.com/office/drawing/2014/main" id="{001CE121-1FA5-1076-F0B2-945858CB7E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901413" y="5104117"/>
            <a:ext cx="914400" cy="914400"/>
          </a:xfrm>
          <a:prstGeom prst="rect">
            <a:avLst/>
          </a:prstGeom>
        </p:spPr>
      </p:pic>
      <p:pic>
        <p:nvPicPr>
          <p:cNvPr id="10" name="Graphic 9" descr="Seaweed outline">
            <a:extLst>
              <a:ext uri="{FF2B5EF4-FFF2-40B4-BE49-F238E27FC236}">
                <a16:creationId xmlns:a16="http://schemas.microsoft.com/office/drawing/2014/main" id="{A18099BD-EC35-130E-761D-9E4EDC3C8F1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97854" y="4391597"/>
            <a:ext cx="1520252" cy="1520252"/>
          </a:xfrm>
          <a:prstGeom prst="rect">
            <a:avLst/>
          </a:prstGeom>
        </p:spPr>
      </p:pic>
      <p:pic>
        <p:nvPicPr>
          <p:cNvPr id="11" name="Graphic 10" descr="Seaweed outline">
            <a:extLst>
              <a:ext uri="{FF2B5EF4-FFF2-40B4-BE49-F238E27FC236}">
                <a16:creationId xmlns:a16="http://schemas.microsoft.com/office/drawing/2014/main" id="{79D9A848-4A63-9151-B41B-300DAF13BD6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458570" y="5210784"/>
            <a:ext cx="914400" cy="914400"/>
          </a:xfrm>
          <a:prstGeom prst="rect">
            <a:avLst/>
          </a:prstGeom>
        </p:spPr>
      </p:pic>
      <p:pic>
        <p:nvPicPr>
          <p:cNvPr id="12" name="Graphic 11" descr="Seaweed with solid fill">
            <a:extLst>
              <a:ext uri="{FF2B5EF4-FFF2-40B4-BE49-F238E27FC236}">
                <a16:creationId xmlns:a16="http://schemas.microsoft.com/office/drawing/2014/main" id="{7C91A4CD-BC8B-2A0C-639C-C52CACBB700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077944" y="5038680"/>
            <a:ext cx="914400" cy="914400"/>
          </a:xfrm>
          <a:prstGeom prst="rect">
            <a:avLst/>
          </a:prstGeom>
        </p:spPr>
      </p:pic>
      <p:pic>
        <p:nvPicPr>
          <p:cNvPr id="13" name="Graphic 12" descr="Fish with solid fill">
            <a:extLst>
              <a:ext uri="{FF2B5EF4-FFF2-40B4-BE49-F238E27FC236}">
                <a16:creationId xmlns:a16="http://schemas.microsoft.com/office/drawing/2014/main" id="{02830D09-4140-A14B-34D5-B7420F52820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458741" y="4316672"/>
            <a:ext cx="755703" cy="755703"/>
          </a:xfrm>
          <a:prstGeom prst="rect">
            <a:avLst/>
          </a:prstGeom>
        </p:spPr>
      </p:pic>
      <p:pic>
        <p:nvPicPr>
          <p:cNvPr id="14" name="Graphic 13" descr="Coral outline">
            <a:extLst>
              <a:ext uri="{FF2B5EF4-FFF2-40B4-BE49-F238E27FC236}">
                <a16:creationId xmlns:a16="http://schemas.microsoft.com/office/drawing/2014/main" id="{51E8119D-91D4-A6D0-46C4-F2DFA7A6FA58}"/>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9596784" y="3479280"/>
            <a:ext cx="1670650" cy="2090547"/>
          </a:xfrm>
          <a:prstGeom prst="rect">
            <a:avLst/>
          </a:prstGeom>
        </p:spPr>
      </p:pic>
    </p:spTree>
    <p:extLst>
      <p:ext uri="{BB962C8B-B14F-4D97-AF65-F5344CB8AC3E}">
        <p14:creationId xmlns:p14="http://schemas.microsoft.com/office/powerpoint/2010/main" val="957391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descr="Checkbox Ticked with solid fill">
            <a:extLst>
              <a:ext uri="{FF2B5EF4-FFF2-40B4-BE49-F238E27FC236}">
                <a16:creationId xmlns:a16="http://schemas.microsoft.com/office/drawing/2014/main" id="{637F017A-B469-A3F4-C3B7-BD75643C1E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7194" y="2224379"/>
            <a:ext cx="1077105" cy="1077105"/>
          </a:xfrm>
          <a:prstGeom prst="rect">
            <a:avLst/>
          </a:prstGeom>
        </p:spPr>
      </p:pic>
      <p:pic>
        <p:nvPicPr>
          <p:cNvPr id="11" name="Graphic 10" descr="Checkbox Ticked with solid fill">
            <a:extLst>
              <a:ext uri="{FF2B5EF4-FFF2-40B4-BE49-F238E27FC236}">
                <a16:creationId xmlns:a16="http://schemas.microsoft.com/office/drawing/2014/main" id="{7E4CB152-E2B7-50E4-898A-1D0199766C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7195" y="3479110"/>
            <a:ext cx="1077105" cy="1077105"/>
          </a:xfrm>
          <a:prstGeom prst="rect">
            <a:avLst/>
          </a:prstGeom>
        </p:spPr>
      </p:pic>
      <p:pic>
        <p:nvPicPr>
          <p:cNvPr id="12" name="Graphic 11" descr="Checkbox Ticked with solid fill">
            <a:extLst>
              <a:ext uri="{FF2B5EF4-FFF2-40B4-BE49-F238E27FC236}">
                <a16:creationId xmlns:a16="http://schemas.microsoft.com/office/drawing/2014/main" id="{02BF631C-49DE-57AB-DD5B-C8D52087CB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7196" y="4696633"/>
            <a:ext cx="1077105" cy="1077105"/>
          </a:xfrm>
          <a:prstGeom prst="rect">
            <a:avLst/>
          </a:prstGeom>
        </p:spPr>
      </p:pic>
      <p:sp>
        <p:nvSpPr>
          <p:cNvPr id="5" name="TextBox 7">
            <a:extLst>
              <a:ext uri="{FF2B5EF4-FFF2-40B4-BE49-F238E27FC236}">
                <a16:creationId xmlns:a16="http://schemas.microsoft.com/office/drawing/2014/main" id="{DC984680-1FAA-D2C3-E047-C05F8B12AD6D}"/>
              </a:ext>
            </a:extLst>
          </p:cNvPr>
          <p:cNvSpPr txBox="1"/>
          <p:nvPr/>
        </p:nvSpPr>
        <p:spPr>
          <a:xfrm>
            <a:off x="2244299" y="2501321"/>
            <a:ext cx="8357616"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dirty="0">
                <a:solidFill>
                  <a:srgbClr val="3A8B8E"/>
                </a:solidFill>
                <a:latin typeface="Century Gothic" panose="020B0502020202020204" pitchFamily="34" charset="0"/>
              </a:rPr>
              <a:t>Learnt about composer Anna Meredith. </a:t>
            </a:r>
          </a:p>
        </p:txBody>
      </p:sp>
      <p:sp>
        <p:nvSpPr>
          <p:cNvPr id="6" name="TextBox 7">
            <a:extLst>
              <a:ext uri="{FF2B5EF4-FFF2-40B4-BE49-F238E27FC236}">
                <a16:creationId xmlns:a16="http://schemas.microsoft.com/office/drawing/2014/main" id="{DC984680-1FAA-D2C3-E047-C05F8B12AD6D}"/>
              </a:ext>
            </a:extLst>
          </p:cNvPr>
          <p:cNvSpPr txBox="1"/>
          <p:nvPr/>
        </p:nvSpPr>
        <p:spPr>
          <a:xfrm>
            <a:off x="2244301" y="3737448"/>
            <a:ext cx="8357616"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dirty="0">
                <a:solidFill>
                  <a:srgbClr val="3A8B8E"/>
                </a:solidFill>
                <a:latin typeface="Century Gothic" panose="020B0502020202020204" pitchFamily="34" charset="0"/>
              </a:rPr>
              <a:t>Explored </a:t>
            </a:r>
            <a:r>
              <a:rPr lang="en-GB" sz="2800" b="1" i="1" dirty="0" err="1">
                <a:solidFill>
                  <a:srgbClr val="3A8B8E"/>
                </a:solidFill>
                <a:latin typeface="Century Gothic" panose="020B0502020202020204" pitchFamily="34" charset="0"/>
              </a:rPr>
              <a:t>Nautilius</a:t>
            </a:r>
            <a:r>
              <a:rPr lang="en-GB" sz="2800" b="1" i="1" dirty="0">
                <a:solidFill>
                  <a:srgbClr val="3A8B8E"/>
                </a:solidFill>
                <a:latin typeface="Century Gothic" panose="020B0502020202020204" pitchFamily="34" charset="0"/>
              </a:rPr>
              <a:t> </a:t>
            </a:r>
            <a:r>
              <a:rPr lang="en-GB" sz="2800" b="1" dirty="0">
                <a:solidFill>
                  <a:srgbClr val="3A8B8E"/>
                </a:solidFill>
                <a:latin typeface="Century Gothic" panose="020B0502020202020204" pitchFamily="34" charset="0"/>
              </a:rPr>
              <a:t>using movement. </a:t>
            </a:r>
          </a:p>
        </p:txBody>
      </p:sp>
      <p:sp>
        <p:nvSpPr>
          <p:cNvPr id="7" name="TextBox 7">
            <a:extLst>
              <a:ext uri="{FF2B5EF4-FFF2-40B4-BE49-F238E27FC236}">
                <a16:creationId xmlns:a16="http://schemas.microsoft.com/office/drawing/2014/main" id="{DC984680-1FAA-D2C3-E047-C05F8B12AD6D}"/>
              </a:ext>
            </a:extLst>
          </p:cNvPr>
          <p:cNvSpPr txBox="1"/>
          <p:nvPr/>
        </p:nvSpPr>
        <p:spPr>
          <a:xfrm>
            <a:off x="2244301" y="4973575"/>
            <a:ext cx="8357616"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dirty="0">
                <a:solidFill>
                  <a:srgbClr val="3A8B8E"/>
                </a:solidFill>
                <a:latin typeface="Century Gothic" panose="020B0502020202020204" pitchFamily="34" charset="0"/>
              </a:rPr>
              <a:t>Felt the beat using whole body movements. </a:t>
            </a:r>
          </a:p>
        </p:txBody>
      </p:sp>
    </p:spTree>
    <p:extLst>
      <p:ext uri="{BB962C8B-B14F-4D97-AF65-F5344CB8AC3E}">
        <p14:creationId xmlns:p14="http://schemas.microsoft.com/office/powerpoint/2010/main" val="2442072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1005A-6FED-CFF0-E263-BD8271863F94}"/>
              </a:ext>
            </a:extLst>
          </p:cNvPr>
          <p:cNvSpPr>
            <a:spLocks noGrp="1"/>
          </p:cNvSpPr>
          <p:nvPr>
            <p:ph type="title"/>
          </p:nvPr>
        </p:nvSpPr>
        <p:spPr/>
        <p:txBody>
          <a:bodyPr/>
          <a:lstStyle/>
          <a:p>
            <a:r>
              <a:rPr lang="en-US" b="1"/>
              <a:t>Lesson 2</a:t>
            </a:r>
            <a:endParaRPr lang="en-GB" b="1"/>
          </a:p>
        </p:txBody>
      </p:sp>
      <p:sp>
        <p:nvSpPr>
          <p:cNvPr id="3" name="Content Placeholder 2">
            <a:extLst>
              <a:ext uri="{FF2B5EF4-FFF2-40B4-BE49-F238E27FC236}">
                <a16:creationId xmlns:a16="http://schemas.microsoft.com/office/drawing/2014/main" id="{59F82D9E-5108-2ADF-B729-34E530F6108C}"/>
              </a:ext>
            </a:extLst>
          </p:cNvPr>
          <p:cNvSpPr>
            <a:spLocks noGrp="1"/>
          </p:cNvSpPr>
          <p:nvPr>
            <p:ph idx="1"/>
          </p:nvPr>
        </p:nvSpPr>
        <p:spPr/>
        <p:txBody>
          <a:bodyPr/>
          <a:lstStyle/>
          <a:p>
            <a:r>
              <a:rPr lang="en-US" dirty="0"/>
              <a:t>Use our bodies to demonstrate a sense of beat inside ourselves.</a:t>
            </a:r>
          </a:p>
          <a:p>
            <a:r>
              <a:rPr lang="en-US" dirty="0"/>
              <a:t>Explore sounds as images. </a:t>
            </a:r>
          </a:p>
          <a:p>
            <a:r>
              <a:rPr lang="en-US" dirty="0"/>
              <a:t>Draw pictures to the music. </a:t>
            </a:r>
          </a:p>
          <a:p>
            <a:pPr marL="0" indent="0">
              <a:buNone/>
            </a:pPr>
            <a:endParaRPr lang="en-US" dirty="0"/>
          </a:p>
        </p:txBody>
      </p:sp>
      <p:sp>
        <p:nvSpPr>
          <p:cNvPr id="4" name="TextBox 3">
            <a:extLst>
              <a:ext uri="{FF2B5EF4-FFF2-40B4-BE49-F238E27FC236}">
                <a16:creationId xmlns:a16="http://schemas.microsoft.com/office/drawing/2014/main" id="{3CF775F2-2B9F-422D-B9B3-5CCCF7886B4D}"/>
              </a:ext>
            </a:extLst>
          </p:cNvPr>
          <p:cNvSpPr txBox="1"/>
          <p:nvPr/>
        </p:nvSpPr>
        <p:spPr>
          <a:xfrm>
            <a:off x="1246916" y="2081707"/>
            <a:ext cx="9749786" cy="461665"/>
          </a:xfrm>
          <a:prstGeom prst="rect">
            <a:avLst/>
          </a:prstGeom>
          <a:noFill/>
        </p:spPr>
        <p:txBody>
          <a:bodyPr wrap="square">
            <a:spAutoFit/>
          </a:bodyPr>
          <a:lstStyle/>
          <a:p>
            <a:r>
              <a:rPr lang="en-US" sz="2400" b="1" dirty="0">
                <a:solidFill>
                  <a:schemeClr val="bg1"/>
                </a:solidFill>
                <a:latin typeface="Century Gothic" panose="020B0502020202020204" pitchFamily="34" charset="0"/>
              </a:rPr>
              <a:t>Draw to music – engage imaginatively with the music. </a:t>
            </a:r>
          </a:p>
        </p:txBody>
      </p:sp>
    </p:spTree>
    <p:extLst>
      <p:ext uri="{BB962C8B-B14F-4D97-AF65-F5344CB8AC3E}">
        <p14:creationId xmlns:p14="http://schemas.microsoft.com/office/powerpoint/2010/main" val="3095571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6902E4-6E97-409D-887A-0F6C090D7F31}"/>
              </a:ext>
            </a:extLst>
          </p:cNvPr>
          <p:cNvSpPr>
            <a:spLocks noGrp="1"/>
          </p:cNvSpPr>
          <p:nvPr>
            <p:ph type="title"/>
          </p:nvPr>
        </p:nvSpPr>
        <p:spPr>
          <a:xfrm>
            <a:off x="899539" y="819352"/>
            <a:ext cx="10163624" cy="1325563"/>
          </a:xfrm>
        </p:spPr>
        <p:txBody>
          <a:bodyPr>
            <a:normAutofit fontScale="90000"/>
          </a:bodyPr>
          <a:lstStyle/>
          <a:p>
            <a:r>
              <a:rPr lang="en-GB" b="1" dirty="0">
                <a:latin typeface="Century Gothic" panose="020B0502020202020204" pitchFamily="34" charset="0"/>
              </a:rPr>
              <a:t>Warm-up: Play the </a:t>
            </a:r>
            <a:r>
              <a:rPr lang="en-GB" b="1" i="1" dirty="0">
                <a:latin typeface="Century Gothic" panose="020B0502020202020204" pitchFamily="34" charset="0"/>
              </a:rPr>
              <a:t>‘</a:t>
            </a:r>
            <a:r>
              <a:rPr lang="en-GB" b="1" dirty="0">
                <a:latin typeface="Century Gothic" panose="020B0502020202020204" pitchFamily="34" charset="0"/>
              </a:rPr>
              <a:t>Shapes</a:t>
            </a:r>
            <a:r>
              <a:rPr lang="en-GB" b="1" i="1" dirty="0">
                <a:latin typeface="Century Gothic" panose="020B0502020202020204" pitchFamily="34" charset="0"/>
              </a:rPr>
              <a:t>’ </a:t>
            </a:r>
            <a:r>
              <a:rPr lang="en-GB" b="1" dirty="0">
                <a:latin typeface="Century Gothic" panose="020B0502020202020204" pitchFamily="34" charset="0"/>
              </a:rPr>
              <a:t>game</a:t>
            </a:r>
          </a:p>
        </p:txBody>
      </p:sp>
      <p:sp>
        <p:nvSpPr>
          <p:cNvPr id="3" name="TextBox 2">
            <a:extLst>
              <a:ext uri="{FF2B5EF4-FFF2-40B4-BE49-F238E27FC236}">
                <a16:creationId xmlns:a16="http://schemas.microsoft.com/office/drawing/2014/main" id="{71A2B8F0-C84C-6EFD-D0B4-BCA12CF7ADA9}"/>
              </a:ext>
            </a:extLst>
          </p:cNvPr>
          <p:cNvSpPr txBox="1"/>
          <p:nvPr/>
        </p:nvSpPr>
        <p:spPr>
          <a:xfrm>
            <a:off x="1854129" y="3561016"/>
            <a:ext cx="2901756" cy="461665"/>
          </a:xfrm>
          <a:prstGeom prst="rect">
            <a:avLst/>
          </a:prstGeom>
          <a:noFill/>
        </p:spPr>
        <p:txBody>
          <a:bodyPr wrap="none" rtlCol="0">
            <a:spAutoFit/>
          </a:bodyPr>
          <a:lstStyle/>
          <a:p>
            <a:r>
              <a:rPr lang="en-GB" sz="2400" b="1" dirty="0">
                <a:solidFill>
                  <a:srgbClr val="3A8B8E"/>
                </a:solidFill>
                <a:latin typeface="Century Gothic" panose="020B0502020202020204" pitchFamily="34" charset="0"/>
              </a:rPr>
              <a:t>Make a big shape</a:t>
            </a:r>
          </a:p>
        </p:txBody>
      </p:sp>
      <p:sp>
        <p:nvSpPr>
          <p:cNvPr id="4" name="TextBox 3">
            <a:extLst>
              <a:ext uri="{FF2B5EF4-FFF2-40B4-BE49-F238E27FC236}">
                <a16:creationId xmlns:a16="http://schemas.microsoft.com/office/drawing/2014/main" id="{E0E30B8C-B047-AB49-AB8B-3DE45845103F}"/>
              </a:ext>
            </a:extLst>
          </p:cNvPr>
          <p:cNvSpPr txBox="1"/>
          <p:nvPr/>
        </p:nvSpPr>
        <p:spPr>
          <a:xfrm>
            <a:off x="6316888" y="3561016"/>
            <a:ext cx="3201517" cy="461665"/>
          </a:xfrm>
          <a:prstGeom prst="rect">
            <a:avLst/>
          </a:prstGeom>
          <a:noFill/>
        </p:spPr>
        <p:txBody>
          <a:bodyPr wrap="none" rtlCol="0">
            <a:spAutoFit/>
          </a:bodyPr>
          <a:lstStyle/>
          <a:p>
            <a:r>
              <a:rPr lang="en-GB" sz="2400" b="1" dirty="0">
                <a:solidFill>
                  <a:srgbClr val="3A8B8E"/>
                </a:solidFill>
                <a:latin typeface="Century Gothic" panose="020B0502020202020204" pitchFamily="34" charset="0"/>
              </a:rPr>
              <a:t>Make a small shape</a:t>
            </a:r>
          </a:p>
        </p:txBody>
      </p:sp>
      <p:sp>
        <p:nvSpPr>
          <p:cNvPr id="6" name="Content Placeholder 8">
            <a:extLst>
              <a:ext uri="{FF2B5EF4-FFF2-40B4-BE49-F238E27FC236}">
                <a16:creationId xmlns:a16="http://schemas.microsoft.com/office/drawing/2014/main" id="{64FB2911-0A82-75EE-C78C-2CA56D037AE7}"/>
              </a:ext>
            </a:extLst>
          </p:cNvPr>
          <p:cNvSpPr txBox="1">
            <a:spLocks/>
          </p:cNvSpPr>
          <p:nvPr/>
        </p:nvSpPr>
        <p:spPr>
          <a:xfrm>
            <a:off x="1220788" y="2532063"/>
            <a:ext cx="5277407" cy="480131"/>
          </a:xfrm>
          <a:prstGeom prst="rect">
            <a:avLst/>
          </a:prstGeom>
          <a:noFill/>
        </p:spPr>
        <p:txBody>
          <a:bodyPr wrap="non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AG Rounded Std Light" panose="020F0502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AG Rounded Std Light" panose="020F0502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AG Rounded Std Light" panose="020F0502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G Rounded Std Light" panose="020F0502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G Rounded Std Light" panose="020F0502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rgbClr val="005F85"/>
                </a:solidFill>
                <a:latin typeface="Century Gothic" panose="020B0502020202020204" pitchFamily="34" charset="0"/>
              </a:rPr>
              <a:t>Make shapes with your body:</a:t>
            </a:r>
          </a:p>
        </p:txBody>
      </p:sp>
      <p:sp>
        <p:nvSpPr>
          <p:cNvPr id="7" name="Explosion: 8 Points 9">
            <a:extLst>
              <a:ext uri="{FF2B5EF4-FFF2-40B4-BE49-F238E27FC236}">
                <a16:creationId xmlns:a16="http://schemas.microsoft.com/office/drawing/2014/main" id="{F6416F35-A708-8DBE-63B4-9A974F1CC3F5}"/>
              </a:ext>
            </a:extLst>
          </p:cNvPr>
          <p:cNvSpPr/>
          <p:nvPr/>
        </p:nvSpPr>
        <p:spPr>
          <a:xfrm>
            <a:off x="2335659" y="4179929"/>
            <a:ext cx="1938696" cy="1447607"/>
          </a:xfrm>
          <a:prstGeom prst="irregularSeal1">
            <a:avLst/>
          </a:prstGeom>
          <a:solidFill>
            <a:srgbClr val="F3001B"/>
          </a:solidFill>
          <a:ln>
            <a:solidFill>
              <a:srgbClr val="F3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084FD276-EDE4-4FC9-1D8F-4D669D2E7F03}"/>
              </a:ext>
            </a:extLst>
          </p:cNvPr>
          <p:cNvSpPr/>
          <p:nvPr/>
        </p:nvSpPr>
        <p:spPr>
          <a:xfrm>
            <a:off x="7917647" y="4703677"/>
            <a:ext cx="429208" cy="400110"/>
          </a:xfrm>
          <a:prstGeom prst="ellipse">
            <a:avLst/>
          </a:prstGeom>
          <a:solidFill>
            <a:srgbClr val="FAA82C"/>
          </a:solidFill>
          <a:ln>
            <a:solidFill>
              <a:srgbClr val="FAA8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678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6902E4-6E97-409D-887A-0F6C090D7F31}"/>
              </a:ext>
            </a:extLst>
          </p:cNvPr>
          <p:cNvSpPr>
            <a:spLocks noGrp="1"/>
          </p:cNvSpPr>
          <p:nvPr>
            <p:ph type="title"/>
          </p:nvPr>
        </p:nvSpPr>
        <p:spPr>
          <a:xfrm>
            <a:off x="899539" y="819352"/>
            <a:ext cx="10163624" cy="1325563"/>
          </a:xfrm>
        </p:spPr>
        <p:txBody>
          <a:bodyPr>
            <a:normAutofit fontScale="90000"/>
          </a:bodyPr>
          <a:lstStyle/>
          <a:p>
            <a:r>
              <a:rPr lang="en-GB" b="1" dirty="0">
                <a:latin typeface="Century Gothic" panose="020B0502020202020204" pitchFamily="34" charset="0"/>
              </a:rPr>
              <a:t>Warm-up: Play</a:t>
            </a:r>
            <a:r>
              <a:rPr lang="en-GB" b="1" i="1" dirty="0">
                <a:latin typeface="Century Gothic" panose="020B0502020202020204" pitchFamily="34" charset="0"/>
              </a:rPr>
              <a:t> </a:t>
            </a:r>
            <a:r>
              <a:rPr lang="en-GB" b="1" dirty="0">
                <a:latin typeface="Century Gothic" panose="020B0502020202020204" pitchFamily="34" charset="0"/>
              </a:rPr>
              <a:t>the</a:t>
            </a:r>
            <a:r>
              <a:rPr lang="en-GB" b="1" i="1" dirty="0">
                <a:latin typeface="Century Gothic" panose="020B0502020202020204" pitchFamily="34" charset="0"/>
              </a:rPr>
              <a:t> ‘</a:t>
            </a:r>
            <a:r>
              <a:rPr lang="en-GB" b="1" dirty="0">
                <a:latin typeface="Century Gothic" panose="020B0502020202020204" pitchFamily="34" charset="0"/>
              </a:rPr>
              <a:t>Shapes</a:t>
            </a:r>
            <a:r>
              <a:rPr lang="en-GB" b="1" i="1" dirty="0">
                <a:latin typeface="Century Gothic" panose="020B0502020202020204" pitchFamily="34" charset="0"/>
              </a:rPr>
              <a:t>’ </a:t>
            </a:r>
            <a:r>
              <a:rPr lang="en-GB" b="1" dirty="0">
                <a:latin typeface="Century Gothic" panose="020B0502020202020204" pitchFamily="34" charset="0"/>
              </a:rPr>
              <a:t>game</a:t>
            </a:r>
          </a:p>
        </p:txBody>
      </p:sp>
      <p:sp>
        <p:nvSpPr>
          <p:cNvPr id="10" name="Content Placeholder 8">
            <a:extLst>
              <a:ext uri="{FF2B5EF4-FFF2-40B4-BE49-F238E27FC236}">
                <a16:creationId xmlns:a16="http://schemas.microsoft.com/office/drawing/2014/main" id="{08CFD774-BC9B-9C3D-B5BD-A3F75D15B68E}"/>
              </a:ext>
            </a:extLst>
          </p:cNvPr>
          <p:cNvSpPr txBox="1">
            <a:spLocks/>
          </p:cNvSpPr>
          <p:nvPr/>
        </p:nvSpPr>
        <p:spPr>
          <a:xfrm>
            <a:off x="1246916" y="2439636"/>
            <a:ext cx="8427307" cy="890372"/>
          </a:xfrm>
          <a:prstGeom prst="rect">
            <a:avLst/>
          </a:prstGeom>
          <a:noFill/>
        </p:spPr>
        <p:txBody>
          <a:bodyPr wrap="non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AG Rounded Std Light" panose="020F0502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AG Rounded Std Light" panose="020F0502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AG Rounded Std Light" panose="020F0502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G Rounded Std Light" panose="020F0502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G Rounded Std Light" panose="020F0502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rgbClr val="005F85"/>
                </a:solidFill>
                <a:latin typeface="Century Gothic" panose="020B0502020202020204" pitchFamily="34" charset="0"/>
              </a:rPr>
              <a:t>‘Melt’ slowly from big to small over a count of 8.</a:t>
            </a:r>
          </a:p>
          <a:p>
            <a:pPr marL="0" indent="0">
              <a:buFont typeface="Arial" panose="020B0604020202020204" pitchFamily="34" charset="0"/>
              <a:buNone/>
            </a:pPr>
            <a:endParaRPr lang="en-GB" sz="2000" dirty="0">
              <a:solidFill>
                <a:srgbClr val="3A8B8E"/>
              </a:solidFill>
              <a:latin typeface="VAG Rounded Std Light" panose="020F0902020204020204" pitchFamily="34" charset="0"/>
            </a:endParaRPr>
          </a:p>
        </p:txBody>
      </p:sp>
      <p:sp>
        <p:nvSpPr>
          <p:cNvPr id="11" name="Explosion: 8 Points 9">
            <a:extLst>
              <a:ext uri="{FF2B5EF4-FFF2-40B4-BE49-F238E27FC236}">
                <a16:creationId xmlns:a16="http://schemas.microsoft.com/office/drawing/2014/main" id="{1A30D2DD-07AF-9575-E37E-5E3081B5E9B6}"/>
              </a:ext>
            </a:extLst>
          </p:cNvPr>
          <p:cNvSpPr/>
          <p:nvPr/>
        </p:nvSpPr>
        <p:spPr>
          <a:xfrm>
            <a:off x="1307674" y="3693971"/>
            <a:ext cx="1938696" cy="1447607"/>
          </a:xfrm>
          <a:prstGeom prst="irregularSeal1">
            <a:avLst/>
          </a:prstGeom>
          <a:solidFill>
            <a:srgbClr val="F3001B"/>
          </a:solidFill>
          <a:ln>
            <a:solidFill>
              <a:srgbClr val="F3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4A4DB322-794D-0CE6-580D-4611111788C1}"/>
              </a:ext>
            </a:extLst>
          </p:cNvPr>
          <p:cNvSpPr/>
          <p:nvPr/>
        </p:nvSpPr>
        <p:spPr>
          <a:xfrm>
            <a:off x="8498573" y="4796183"/>
            <a:ext cx="429208" cy="400110"/>
          </a:xfrm>
          <a:prstGeom prst="ellipse">
            <a:avLst/>
          </a:prstGeom>
          <a:solidFill>
            <a:srgbClr val="FAA82C"/>
          </a:solidFill>
          <a:ln>
            <a:solidFill>
              <a:srgbClr val="FAA8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c 12">
            <a:extLst>
              <a:ext uri="{FF2B5EF4-FFF2-40B4-BE49-F238E27FC236}">
                <a16:creationId xmlns:a16="http://schemas.microsoft.com/office/drawing/2014/main" id="{42CA6E57-FC83-DBC0-C6E3-1419C2544480}"/>
              </a:ext>
            </a:extLst>
          </p:cNvPr>
          <p:cNvSpPr/>
          <p:nvPr/>
        </p:nvSpPr>
        <p:spPr>
          <a:xfrm>
            <a:off x="821094" y="3811145"/>
            <a:ext cx="8106687" cy="3225803"/>
          </a:xfrm>
          <a:prstGeom prst="arc">
            <a:avLst>
              <a:gd name="adj1" fmla="val 13297494"/>
              <a:gd name="adj2" fmla="val 20890978"/>
            </a:avLst>
          </a:prstGeom>
        </p:spPr>
        <p:style>
          <a:lnRef idx="1">
            <a:schemeClr val="accent5"/>
          </a:lnRef>
          <a:fillRef idx="0">
            <a:schemeClr val="accent5"/>
          </a:fillRef>
          <a:effectRef idx="0">
            <a:schemeClr val="accent5"/>
          </a:effectRef>
          <a:fontRef idx="minor">
            <a:schemeClr val="tx1"/>
          </a:fontRef>
        </p:style>
        <p:txBody>
          <a:bodyPr rtlCol="0" anchor="ctr"/>
          <a:lstStyle/>
          <a:p>
            <a:pPr algn="ctr"/>
            <a:endParaRPr lang="en-GB"/>
          </a:p>
        </p:txBody>
      </p:sp>
      <p:sp>
        <p:nvSpPr>
          <p:cNvPr id="14" name="TextBox 13">
            <a:extLst>
              <a:ext uri="{FF2B5EF4-FFF2-40B4-BE49-F238E27FC236}">
                <a16:creationId xmlns:a16="http://schemas.microsoft.com/office/drawing/2014/main" id="{0A1E7EAA-0D5D-A5A9-A146-18C9A8B81F98}"/>
              </a:ext>
            </a:extLst>
          </p:cNvPr>
          <p:cNvSpPr txBox="1"/>
          <p:nvPr/>
        </p:nvSpPr>
        <p:spPr>
          <a:xfrm>
            <a:off x="1246916" y="3223474"/>
            <a:ext cx="2454518" cy="400110"/>
          </a:xfrm>
          <a:prstGeom prst="rect">
            <a:avLst/>
          </a:prstGeom>
          <a:noFill/>
        </p:spPr>
        <p:txBody>
          <a:bodyPr wrap="none" rtlCol="0">
            <a:spAutoFit/>
          </a:bodyPr>
          <a:lstStyle/>
          <a:p>
            <a:r>
              <a:rPr lang="en-GB" sz="2000" b="1" dirty="0">
                <a:solidFill>
                  <a:srgbClr val="3A8B8E"/>
                </a:solidFill>
                <a:latin typeface="Century Gothic" panose="020B0502020202020204" pitchFamily="34" charset="0"/>
              </a:rPr>
              <a:t>Make a big shape</a:t>
            </a:r>
          </a:p>
        </p:txBody>
      </p:sp>
      <p:sp>
        <p:nvSpPr>
          <p:cNvPr id="15" name="TextBox 14">
            <a:extLst>
              <a:ext uri="{FF2B5EF4-FFF2-40B4-BE49-F238E27FC236}">
                <a16:creationId xmlns:a16="http://schemas.microsoft.com/office/drawing/2014/main" id="{0DCF0F7C-B846-1EF4-12D7-4697DA966E3B}"/>
              </a:ext>
            </a:extLst>
          </p:cNvPr>
          <p:cNvSpPr txBox="1"/>
          <p:nvPr/>
        </p:nvSpPr>
        <p:spPr>
          <a:xfrm>
            <a:off x="7572758" y="5360201"/>
            <a:ext cx="2710046" cy="400110"/>
          </a:xfrm>
          <a:prstGeom prst="rect">
            <a:avLst/>
          </a:prstGeom>
          <a:noFill/>
        </p:spPr>
        <p:txBody>
          <a:bodyPr wrap="square" rtlCol="0">
            <a:spAutoFit/>
          </a:bodyPr>
          <a:lstStyle/>
          <a:p>
            <a:r>
              <a:rPr lang="en-GB" sz="2000" b="1" dirty="0">
                <a:solidFill>
                  <a:srgbClr val="3A8B8E"/>
                </a:solidFill>
                <a:latin typeface="Century Gothic" panose="020B0502020202020204" pitchFamily="34" charset="0"/>
              </a:rPr>
              <a:t>Make a small shape</a:t>
            </a:r>
          </a:p>
        </p:txBody>
      </p:sp>
    </p:spTree>
    <p:extLst>
      <p:ext uri="{BB962C8B-B14F-4D97-AF65-F5344CB8AC3E}">
        <p14:creationId xmlns:p14="http://schemas.microsoft.com/office/powerpoint/2010/main" val="1485151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6902E4-6E97-409D-887A-0F6C090D7F31}"/>
              </a:ext>
            </a:extLst>
          </p:cNvPr>
          <p:cNvSpPr>
            <a:spLocks noGrp="1"/>
          </p:cNvSpPr>
          <p:nvPr>
            <p:ph type="title"/>
          </p:nvPr>
        </p:nvSpPr>
        <p:spPr>
          <a:xfrm>
            <a:off x="899539" y="819352"/>
            <a:ext cx="10163624" cy="1325563"/>
          </a:xfrm>
        </p:spPr>
        <p:txBody>
          <a:bodyPr>
            <a:normAutofit fontScale="90000"/>
          </a:bodyPr>
          <a:lstStyle/>
          <a:p>
            <a:r>
              <a:rPr lang="en-GB" b="1" dirty="0">
                <a:latin typeface="Century Gothic" panose="020B0502020202020204" pitchFamily="34" charset="0"/>
              </a:rPr>
              <a:t>Warm-up: Play</a:t>
            </a:r>
            <a:r>
              <a:rPr lang="en-GB" b="1" i="1" dirty="0">
                <a:latin typeface="Century Gothic" panose="020B0502020202020204" pitchFamily="34" charset="0"/>
              </a:rPr>
              <a:t> </a:t>
            </a:r>
            <a:r>
              <a:rPr lang="en-GB" b="1" dirty="0">
                <a:latin typeface="Century Gothic" panose="020B0502020202020204" pitchFamily="34" charset="0"/>
              </a:rPr>
              <a:t>the</a:t>
            </a:r>
            <a:r>
              <a:rPr lang="en-GB" b="1" i="1" dirty="0">
                <a:latin typeface="Century Gothic" panose="020B0502020202020204" pitchFamily="34" charset="0"/>
              </a:rPr>
              <a:t> ‘</a:t>
            </a:r>
            <a:r>
              <a:rPr lang="en-GB" b="1" dirty="0">
                <a:latin typeface="Century Gothic" panose="020B0502020202020204" pitchFamily="34" charset="0"/>
              </a:rPr>
              <a:t>Shapes</a:t>
            </a:r>
            <a:r>
              <a:rPr lang="en-GB" b="1" i="1" dirty="0">
                <a:latin typeface="Century Gothic" panose="020B0502020202020204" pitchFamily="34" charset="0"/>
              </a:rPr>
              <a:t>’ </a:t>
            </a:r>
            <a:r>
              <a:rPr lang="en-GB" b="1" dirty="0">
                <a:latin typeface="Century Gothic" panose="020B0502020202020204" pitchFamily="34" charset="0"/>
              </a:rPr>
              <a:t>game</a:t>
            </a:r>
          </a:p>
        </p:txBody>
      </p:sp>
      <p:sp>
        <p:nvSpPr>
          <p:cNvPr id="3" name="TextBox 2">
            <a:extLst>
              <a:ext uri="{FF2B5EF4-FFF2-40B4-BE49-F238E27FC236}">
                <a16:creationId xmlns:a16="http://schemas.microsoft.com/office/drawing/2014/main" id="{84AA84CE-4974-6427-7CE3-F7E93FE62517}"/>
              </a:ext>
            </a:extLst>
          </p:cNvPr>
          <p:cNvSpPr txBox="1"/>
          <p:nvPr/>
        </p:nvSpPr>
        <p:spPr>
          <a:xfrm>
            <a:off x="1275622" y="5265333"/>
            <a:ext cx="3201517" cy="461665"/>
          </a:xfrm>
          <a:prstGeom prst="rect">
            <a:avLst/>
          </a:prstGeom>
          <a:noFill/>
        </p:spPr>
        <p:txBody>
          <a:bodyPr wrap="none" rtlCol="0">
            <a:spAutoFit/>
          </a:bodyPr>
          <a:lstStyle/>
          <a:p>
            <a:r>
              <a:rPr lang="en-GB" sz="2400" b="1" dirty="0">
                <a:solidFill>
                  <a:srgbClr val="3A8B8E"/>
                </a:solidFill>
                <a:latin typeface="Century Gothic" panose="020B0502020202020204" pitchFamily="34" charset="0"/>
              </a:rPr>
              <a:t>Make a small shape</a:t>
            </a:r>
          </a:p>
        </p:txBody>
      </p:sp>
      <p:sp>
        <p:nvSpPr>
          <p:cNvPr id="4" name="Content Placeholder 8">
            <a:extLst>
              <a:ext uri="{FF2B5EF4-FFF2-40B4-BE49-F238E27FC236}">
                <a16:creationId xmlns:a16="http://schemas.microsoft.com/office/drawing/2014/main" id="{99B059F7-DE30-EBDF-23F8-26378CB0CD4E}"/>
              </a:ext>
            </a:extLst>
          </p:cNvPr>
          <p:cNvSpPr txBox="1">
            <a:spLocks/>
          </p:cNvSpPr>
          <p:nvPr/>
        </p:nvSpPr>
        <p:spPr>
          <a:xfrm>
            <a:off x="1275622" y="2465019"/>
            <a:ext cx="8000908" cy="834972"/>
          </a:xfrm>
          <a:prstGeom prst="rect">
            <a:avLst/>
          </a:prstGeom>
          <a:noFill/>
        </p:spPr>
        <p:txBody>
          <a:bodyPr wrap="non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AG Rounded Std Light" panose="020F0502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AG Rounded Std Light" panose="020F0502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AG Rounded Std Light" panose="020F0502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G Rounded Std Light" panose="020F0502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G Rounded Std Light" panose="020F0502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dirty="0">
                <a:solidFill>
                  <a:srgbClr val="005F85"/>
                </a:solidFill>
                <a:latin typeface="Century Gothic" panose="020B0502020202020204" pitchFamily="34" charset="0"/>
              </a:rPr>
              <a:t>Grow your shape from small to big over a count of 8.</a:t>
            </a:r>
          </a:p>
          <a:p>
            <a:pPr marL="0" indent="0">
              <a:buFont typeface="Arial" panose="020B0604020202020204" pitchFamily="34" charset="0"/>
              <a:buNone/>
            </a:pPr>
            <a:endParaRPr lang="en-GB" sz="2000" dirty="0">
              <a:solidFill>
                <a:srgbClr val="3A8B8E"/>
              </a:solidFill>
              <a:latin typeface="VAG Rounded Std Light" panose="020F0902020204020204" pitchFamily="34" charset="0"/>
            </a:endParaRPr>
          </a:p>
        </p:txBody>
      </p:sp>
      <p:sp>
        <p:nvSpPr>
          <p:cNvPr id="6" name="Explosion: 8 Points 9">
            <a:extLst>
              <a:ext uri="{FF2B5EF4-FFF2-40B4-BE49-F238E27FC236}">
                <a16:creationId xmlns:a16="http://schemas.microsoft.com/office/drawing/2014/main" id="{FA021BEC-D237-7A87-C604-E9D17B950884}"/>
              </a:ext>
            </a:extLst>
          </p:cNvPr>
          <p:cNvSpPr/>
          <p:nvPr/>
        </p:nvSpPr>
        <p:spPr>
          <a:xfrm>
            <a:off x="8618201" y="3646881"/>
            <a:ext cx="1938696" cy="1447607"/>
          </a:xfrm>
          <a:prstGeom prst="irregularSeal1">
            <a:avLst/>
          </a:prstGeom>
          <a:solidFill>
            <a:srgbClr val="F3001B"/>
          </a:solidFill>
          <a:ln>
            <a:solidFill>
              <a:srgbClr val="F3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BABA6245-8159-AA60-BB1D-ED3FF09224D0}"/>
              </a:ext>
            </a:extLst>
          </p:cNvPr>
          <p:cNvSpPr/>
          <p:nvPr/>
        </p:nvSpPr>
        <p:spPr>
          <a:xfrm>
            <a:off x="2447173" y="4732466"/>
            <a:ext cx="429208" cy="400110"/>
          </a:xfrm>
          <a:prstGeom prst="ellipse">
            <a:avLst/>
          </a:prstGeom>
          <a:solidFill>
            <a:srgbClr val="FAA82C"/>
          </a:solidFill>
          <a:ln>
            <a:solidFill>
              <a:srgbClr val="FAA8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c 7">
            <a:extLst>
              <a:ext uri="{FF2B5EF4-FFF2-40B4-BE49-F238E27FC236}">
                <a16:creationId xmlns:a16="http://schemas.microsoft.com/office/drawing/2014/main" id="{446EA1B5-67D1-8FAC-674C-60DC7D9BF521}"/>
              </a:ext>
            </a:extLst>
          </p:cNvPr>
          <p:cNvSpPr/>
          <p:nvPr/>
        </p:nvSpPr>
        <p:spPr>
          <a:xfrm>
            <a:off x="285750" y="3920136"/>
            <a:ext cx="14361861" cy="7418612"/>
          </a:xfrm>
          <a:prstGeom prst="arc">
            <a:avLst>
              <a:gd name="adj1" fmla="val 12791290"/>
              <a:gd name="adj2" fmla="val 17003088"/>
            </a:avLst>
          </a:prstGeom>
        </p:spPr>
        <p:style>
          <a:lnRef idx="1">
            <a:schemeClr val="accent5"/>
          </a:lnRef>
          <a:fillRef idx="0">
            <a:schemeClr val="accent5"/>
          </a:fillRef>
          <a:effectRef idx="0">
            <a:schemeClr val="accent5"/>
          </a:effectRef>
          <a:fontRef idx="minor">
            <a:schemeClr val="tx1"/>
          </a:fontRef>
        </p:style>
        <p:txBody>
          <a:bodyPr rtlCol="0" anchor="ctr"/>
          <a:lstStyle/>
          <a:p>
            <a:pPr algn="ctr"/>
            <a:endParaRPr lang="en-GB"/>
          </a:p>
        </p:txBody>
      </p:sp>
      <p:sp>
        <p:nvSpPr>
          <p:cNvPr id="9" name="TextBox 8">
            <a:extLst>
              <a:ext uri="{FF2B5EF4-FFF2-40B4-BE49-F238E27FC236}">
                <a16:creationId xmlns:a16="http://schemas.microsoft.com/office/drawing/2014/main" id="{CFB42EC4-740D-BA97-7735-58F15846189C}"/>
              </a:ext>
            </a:extLst>
          </p:cNvPr>
          <p:cNvSpPr txBox="1"/>
          <p:nvPr/>
        </p:nvSpPr>
        <p:spPr>
          <a:xfrm>
            <a:off x="8000115" y="3162520"/>
            <a:ext cx="2908168" cy="461665"/>
          </a:xfrm>
          <a:prstGeom prst="rect">
            <a:avLst/>
          </a:prstGeom>
          <a:noFill/>
        </p:spPr>
        <p:txBody>
          <a:bodyPr wrap="none" rtlCol="0">
            <a:spAutoFit/>
          </a:bodyPr>
          <a:lstStyle/>
          <a:p>
            <a:r>
              <a:rPr lang="en-GB" sz="2400" b="1" dirty="0">
                <a:solidFill>
                  <a:srgbClr val="3A8B8E"/>
                </a:solidFill>
                <a:latin typeface="Century Gothic" panose="020B0502020202020204" pitchFamily="34" charset="0"/>
              </a:rPr>
              <a:t>Make a big shape</a:t>
            </a:r>
          </a:p>
        </p:txBody>
      </p:sp>
    </p:spTree>
    <p:extLst>
      <p:ext uri="{BB962C8B-B14F-4D97-AF65-F5344CB8AC3E}">
        <p14:creationId xmlns:p14="http://schemas.microsoft.com/office/powerpoint/2010/main" val="923817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6902E4-6E97-409D-887A-0F6C090D7F31}"/>
              </a:ext>
            </a:extLst>
          </p:cNvPr>
          <p:cNvSpPr>
            <a:spLocks noGrp="1"/>
          </p:cNvSpPr>
          <p:nvPr>
            <p:ph type="title"/>
          </p:nvPr>
        </p:nvSpPr>
        <p:spPr>
          <a:xfrm>
            <a:off x="899539" y="819352"/>
            <a:ext cx="10163624" cy="1325563"/>
          </a:xfrm>
        </p:spPr>
        <p:txBody>
          <a:bodyPr/>
          <a:lstStyle/>
          <a:p>
            <a:r>
              <a:rPr lang="en-GB" b="1" dirty="0">
                <a:latin typeface="Century Gothic" panose="020B0502020202020204" pitchFamily="34" charset="0"/>
              </a:rPr>
              <a:t>Explore sounds as images</a:t>
            </a:r>
          </a:p>
        </p:txBody>
      </p:sp>
      <p:pic>
        <p:nvPicPr>
          <p:cNvPr id="3" name="Online Media 2" descr="Anna Meredith -  &quot;Nautilus&quot; (Official Video)">
            <a:hlinkClick r:id="" action="ppaction://media"/>
            <a:extLst>
              <a:ext uri="{FF2B5EF4-FFF2-40B4-BE49-F238E27FC236}">
                <a16:creationId xmlns:a16="http://schemas.microsoft.com/office/drawing/2014/main" id="{6F88A1FE-7179-B8AE-A7C1-366EF4B49C3F}"/>
              </a:ext>
            </a:extLst>
          </p:cNvPr>
          <p:cNvPicPr>
            <a:picLocks noRot="1" noChangeAspect="1"/>
          </p:cNvPicPr>
          <p:nvPr>
            <a:videoFile r:link="rId1"/>
          </p:nvPr>
        </p:nvPicPr>
        <p:blipFill>
          <a:blip r:embed="rId4"/>
          <a:stretch>
            <a:fillRect/>
          </a:stretch>
        </p:blipFill>
        <p:spPr>
          <a:xfrm>
            <a:off x="965944" y="2678330"/>
            <a:ext cx="5028692" cy="2841211"/>
          </a:xfrm>
          <a:prstGeom prst="rect">
            <a:avLst/>
          </a:prstGeom>
        </p:spPr>
      </p:pic>
      <p:sp>
        <p:nvSpPr>
          <p:cNvPr id="4" name="Content Placeholder 2">
            <a:extLst>
              <a:ext uri="{FF2B5EF4-FFF2-40B4-BE49-F238E27FC236}">
                <a16:creationId xmlns:a16="http://schemas.microsoft.com/office/drawing/2014/main" id="{E0F067E8-7D2C-63EB-0F78-C05BB33499F0}"/>
              </a:ext>
            </a:extLst>
          </p:cNvPr>
          <p:cNvSpPr txBox="1">
            <a:spLocks/>
          </p:cNvSpPr>
          <p:nvPr/>
        </p:nvSpPr>
        <p:spPr>
          <a:xfrm>
            <a:off x="6044966" y="2653217"/>
            <a:ext cx="5423134" cy="3152701"/>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Tx/>
              <a:buBlip>
                <a:blip r:embed="rId5"/>
              </a:buBlip>
              <a:tabLst/>
              <a:defRPr sz="2400" kern="1200">
                <a:solidFill>
                  <a:schemeClr val="tx1"/>
                </a:solidFill>
                <a:latin typeface="VAG Rounded Std Light" panose="020F0502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AG Rounded Std Light" panose="020F0502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G Rounded Std Light" panose="020F0502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AG Rounded Std Light" panose="020F0502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AG Rounded Std Light" panose="020F0502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b="1" dirty="0">
                <a:solidFill>
                  <a:srgbClr val="3A8B8E"/>
                </a:solidFill>
                <a:latin typeface="Century Gothic" panose="020B0502020202020204" pitchFamily="34" charset="0"/>
                <a:ea typeface="Times New Roman" panose="02020603050405020304" pitchFamily="18" charset="0"/>
                <a:cs typeface="Calibri" panose="020F0502020204030204" pitchFamily="34" charset="0"/>
              </a:rPr>
              <a:t>Watch the first 40 seconds of the video.</a:t>
            </a:r>
          </a:p>
          <a:p>
            <a:r>
              <a:rPr lang="en-GB" sz="2800" b="1" dirty="0">
                <a:solidFill>
                  <a:srgbClr val="3A8B8E"/>
                </a:solidFill>
                <a:latin typeface="Century Gothic" panose="020B0502020202020204" pitchFamily="34" charset="0"/>
                <a:ea typeface="Times New Roman" panose="02020603050405020304" pitchFamily="18" charset="0"/>
                <a:cs typeface="Calibri" panose="020F0502020204030204" pitchFamily="34" charset="0"/>
              </a:rPr>
              <a:t>What shapes can you see?</a:t>
            </a:r>
          </a:p>
          <a:p>
            <a:r>
              <a:rPr lang="en-GB" sz="2800" b="1" dirty="0">
                <a:solidFill>
                  <a:srgbClr val="3A8B8E"/>
                </a:solidFill>
                <a:latin typeface="Century Gothic" panose="020B0502020202020204" pitchFamily="34" charset="0"/>
                <a:ea typeface="Times New Roman" panose="02020603050405020304" pitchFamily="18" charset="0"/>
                <a:cs typeface="Calibri" panose="020F0502020204030204" pitchFamily="34" charset="0"/>
              </a:rPr>
              <a:t>Do the shapes match the music?</a:t>
            </a:r>
          </a:p>
          <a:p>
            <a:pPr marL="0" indent="0">
              <a:buFontTx/>
              <a:buNone/>
            </a:pPr>
            <a:endParaRPr lang="en-GB" sz="2000" b="1" dirty="0">
              <a:latin typeface="Century Gothic" panose="020B050202020202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70670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6902E4-6E97-409D-887A-0F6C090D7F31}"/>
              </a:ext>
            </a:extLst>
          </p:cNvPr>
          <p:cNvSpPr>
            <a:spLocks noGrp="1"/>
          </p:cNvSpPr>
          <p:nvPr>
            <p:ph type="title"/>
          </p:nvPr>
        </p:nvSpPr>
        <p:spPr>
          <a:xfrm>
            <a:off x="899539" y="819352"/>
            <a:ext cx="10163624" cy="1325563"/>
          </a:xfrm>
        </p:spPr>
        <p:txBody>
          <a:bodyPr/>
          <a:lstStyle/>
          <a:p>
            <a:r>
              <a:rPr lang="en-GB" b="1" dirty="0">
                <a:latin typeface="Century Gothic" panose="020B0502020202020204" pitchFamily="34" charset="0"/>
              </a:rPr>
              <a:t>These pictures show music</a:t>
            </a:r>
          </a:p>
        </p:txBody>
      </p:sp>
      <p:pic>
        <p:nvPicPr>
          <p:cNvPr id="1026" name="Picture 2" descr="See the source image">
            <a:extLst>
              <a:ext uri="{FF2B5EF4-FFF2-40B4-BE49-F238E27FC236}">
                <a16:creationId xmlns:a16="http://schemas.microsoft.com/office/drawing/2014/main" id="{93FC1ED3-88CE-9274-6A98-7FE0BFF54406}"/>
              </a:ext>
            </a:extLst>
          </p:cNvPr>
          <p:cNvPicPr>
            <a:picLocks noGrp="1" noChangeAspect="1" noChangeArrowheads="1"/>
          </p:cNvPicPr>
          <p:nvPr>
            <p:ph idx="10"/>
          </p:nvPr>
        </p:nvPicPr>
        <p:blipFill>
          <a:blip r:embed="rId3">
            <a:extLst>
              <a:ext uri="{28A0092B-C50C-407E-A947-70E740481C1C}">
                <a14:useLocalDpi xmlns:a14="http://schemas.microsoft.com/office/drawing/2010/main" val="0"/>
              </a:ext>
            </a:extLst>
          </a:blip>
          <a:srcRect/>
          <a:stretch>
            <a:fillRect/>
          </a:stretch>
        </p:blipFill>
        <p:spPr bwMode="auto">
          <a:xfrm>
            <a:off x="1073033" y="2724540"/>
            <a:ext cx="4598370" cy="2878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7531E85F-0777-EB05-4AD8-911EAA196C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417017"/>
            <a:ext cx="4680759" cy="3297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481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6902E4-6E97-409D-887A-0F6C090D7F31}"/>
              </a:ext>
            </a:extLst>
          </p:cNvPr>
          <p:cNvSpPr>
            <a:spLocks noGrp="1"/>
          </p:cNvSpPr>
          <p:nvPr>
            <p:ph type="title"/>
          </p:nvPr>
        </p:nvSpPr>
        <p:spPr>
          <a:xfrm>
            <a:off x="899539" y="819352"/>
            <a:ext cx="10163624" cy="1325563"/>
          </a:xfrm>
        </p:spPr>
        <p:txBody>
          <a:bodyPr/>
          <a:lstStyle/>
          <a:p>
            <a:r>
              <a:rPr lang="en-GB" b="1" dirty="0">
                <a:latin typeface="Century Gothic" panose="020B0502020202020204" pitchFamily="34" charset="0"/>
              </a:rPr>
              <a:t>Draw to the music</a:t>
            </a:r>
          </a:p>
        </p:txBody>
      </p:sp>
      <p:pic>
        <p:nvPicPr>
          <p:cNvPr id="2" name="Graphic 1" descr="Volume with solid fill">
            <a:hlinkClick r:id="rId3"/>
            <a:extLst>
              <a:ext uri="{FF2B5EF4-FFF2-40B4-BE49-F238E27FC236}">
                <a16:creationId xmlns:a16="http://schemas.microsoft.com/office/drawing/2014/main" id="{0A08381D-770B-3B71-2284-1BCF1681D17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13162" y="1024933"/>
            <a:ext cx="914400" cy="914400"/>
          </a:xfrm>
          <a:prstGeom prst="rect">
            <a:avLst/>
          </a:prstGeom>
        </p:spPr>
      </p:pic>
      <p:sp>
        <p:nvSpPr>
          <p:cNvPr id="4" name="Content Placeholder 2">
            <a:extLst>
              <a:ext uri="{FF2B5EF4-FFF2-40B4-BE49-F238E27FC236}">
                <a16:creationId xmlns:a16="http://schemas.microsoft.com/office/drawing/2014/main" id="{5F44D12D-F13F-2A00-4803-FA8E6BB3BF79}"/>
              </a:ext>
            </a:extLst>
          </p:cNvPr>
          <p:cNvSpPr txBox="1">
            <a:spLocks/>
          </p:cNvSpPr>
          <p:nvPr/>
        </p:nvSpPr>
        <p:spPr>
          <a:xfrm>
            <a:off x="1261397" y="2613460"/>
            <a:ext cx="9566165" cy="3152701"/>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Tx/>
              <a:buBlip>
                <a:blip r:embed="rId6"/>
              </a:buBlip>
              <a:tabLst/>
              <a:defRPr sz="2400" kern="1200">
                <a:solidFill>
                  <a:schemeClr val="tx1"/>
                </a:solidFill>
                <a:latin typeface="VAG Rounded Std Light" panose="020F0502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AG Rounded Std Light" panose="020F0502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G Rounded Std Light" panose="020F0502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AG Rounded Std Light" panose="020F0502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AG Rounded Std Light" panose="020F0502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800" b="1" dirty="0">
                <a:solidFill>
                  <a:srgbClr val="005F85"/>
                </a:solidFill>
                <a:latin typeface="Century Gothic" panose="020B0502020202020204" pitchFamily="34" charset="0"/>
                <a:ea typeface="Times New Roman" panose="02020603050405020304" pitchFamily="18" charset="0"/>
                <a:cs typeface="Calibri" panose="020F0502020204030204" pitchFamily="34" charset="0"/>
              </a:rPr>
              <a:t>Listen to the music.</a:t>
            </a:r>
          </a:p>
          <a:p>
            <a:pPr marL="0" indent="0">
              <a:buNone/>
            </a:pPr>
            <a:endParaRPr lang="en-GB" sz="2800" b="1" dirty="0">
              <a:solidFill>
                <a:srgbClr val="3A8B8E"/>
              </a:solidFill>
              <a:latin typeface="Century Gothic" panose="020B0502020202020204" pitchFamily="34" charset="0"/>
              <a:ea typeface="Times New Roman" panose="02020603050405020304" pitchFamily="18" charset="0"/>
              <a:cs typeface="Calibri" panose="020F0502020204030204" pitchFamily="34" charset="0"/>
            </a:endParaRPr>
          </a:p>
          <a:p>
            <a:r>
              <a:rPr lang="en-GB" sz="2800" b="1" dirty="0">
                <a:solidFill>
                  <a:srgbClr val="3A8B8E"/>
                </a:solidFill>
                <a:latin typeface="Century Gothic" panose="020B0502020202020204" pitchFamily="34" charset="0"/>
                <a:ea typeface="Times New Roman" panose="02020603050405020304" pitchFamily="18" charset="0"/>
                <a:cs typeface="Calibri" panose="020F0502020204030204" pitchFamily="34" charset="0"/>
              </a:rPr>
              <a:t>Can you draw what you hear?</a:t>
            </a:r>
          </a:p>
          <a:p>
            <a:r>
              <a:rPr lang="en-GB" sz="2800" b="1" dirty="0">
                <a:solidFill>
                  <a:srgbClr val="3A8B8E"/>
                </a:solidFill>
                <a:latin typeface="Century Gothic" panose="020B0502020202020204" pitchFamily="34" charset="0"/>
                <a:ea typeface="Times New Roman" panose="02020603050405020304" pitchFamily="18" charset="0"/>
                <a:cs typeface="Calibri" panose="020F0502020204030204" pitchFamily="34" charset="0"/>
              </a:rPr>
              <a:t>Can you use different colours?</a:t>
            </a:r>
          </a:p>
          <a:p>
            <a:r>
              <a:rPr lang="en-GB" sz="2800" b="1" dirty="0">
                <a:solidFill>
                  <a:srgbClr val="3A8B8E"/>
                </a:solidFill>
                <a:latin typeface="Century Gothic" panose="020B0502020202020204" pitchFamily="34" charset="0"/>
                <a:ea typeface="Times New Roman" panose="02020603050405020304" pitchFamily="18" charset="0"/>
                <a:cs typeface="Calibri" panose="020F0502020204030204" pitchFamily="34" charset="0"/>
              </a:rPr>
              <a:t>Can you draw shapes, patterns, or symbols?</a:t>
            </a:r>
          </a:p>
          <a:p>
            <a:pPr marL="0" indent="0">
              <a:buFontTx/>
              <a:buNone/>
            </a:pPr>
            <a:endParaRPr lang="en-GB" sz="2000" b="1" dirty="0">
              <a:latin typeface="Century Gothic" panose="020B050202020202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710665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descr="Checkbox Ticked with solid fill">
            <a:extLst>
              <a:ext uri="{FF2B5EF4-FFF2-40B4-BE49-F238E27FC236}">
                <a16:creationId xmlns:a16="http://schemas.microsoft.com/office/drawing/2014/main" id="{E6DFF4A8-091C-A649-85D4-7B42F03158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6697" y="2283726"/>
            <a:ext cx="1077105" cy="1077105"/>
          </a:xfrm>
          <a:prstGeom prst="rect">
            <a:avLst/>
          </a:prstGeom>
        </p:spPr>
      </p:pic>
      <p:pic>
        <p:nvPicPr>
          <p:cNvPr id="3" name="Graphic 2" descr="Checkbox Ticked with solid fill">
            <a:extLst>
              <a:ext uri="{FF2B5EF4-FFF2-40B4-BE49-F238E27FC236}">
                <a16:creationId xmlns:a16="http://schemas.microsoft.com/office/drawing/2014/main" id="{5954F6F9-8D61-8C4E-9D02-DBE4FC352A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9859" y="3427743"/>
            <a:ext cx="1103266" cy="1103266"/>
          </a:xfrm>
          <a:prstGeom prst="rect">
            <a:avLst/>
          </a:prstGeom>
        </p:spPr>
      </p:pic>
      <p:pic>
        <p:nvPicPr>
          <p:cNvPr id="10" name="Graphic 9" descr="Checkbox Ticked with solid fill">
            <a:extLst>
              <a:ext uri="{FF2B5EF4-FFF2-40B4-BE49-F238E27FC236}">
                <a16:creationId xmlns:a16="http://schemas.microsoft.com/office/drawing/2014/main" id="{74D17853-A378-B8AE-CAB6-A3BC5B69F0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9859" y="4692744"/>
            <a:ext cx="1103266" cy="1103266"/>
          </a:xfrm>
          <a:prstGeom prst="rect">
            <a:avLst/>
          </a:prstGeom>
        </p:spPr>
      </p:pic>
      <p:sp>
        <p:nvSpPr>
          <p:cNvPr id="7" name="TextBox 7">
            <a:extLst>
              <a:ext uri="{FF2B5EF4-FFF2-40B4-BE49-F238E27FC236}">
                <a16:creationId xmlns:a16="http://schemas.microsoft.com/office/drawing/2014/main" id="{DC984680-1FAA-D2C3-E047-C05F8B12AD6D}"/>
              </a:ext>
            </a:extLst>
          </p:cNvPr>
          <p:cNvSpPr txBox="1"/>
          <p:nvPr/>
        </p:nvSpPr>
        <p:spPr>
          <a:xfrm>
            <a:off x="2143125" y="2514096"/>
            <a:ext cx="9174598"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dirty="0">
                <a:solidFill>
                  <a:srgbClr val="3A8B8E"/>
                </a:solidFill>
                <a:latin typeface="Century Gothic" panose="020B0502020202020204" pitchFamily="34" charset="0"/>
              </a:rPr>
              <a:t>Used our bodies to show the beat we feel inside us.  </a:t>
            </a:r>
          </a:p>
        </p:txBody>
      </p:sp>
      <p:sp>
        <p:nvSpPr>
          <p:cNvPr id="9" name="TextBox 7">
            <a:extLst>
              <a:ext uri="{FF2B5EF4-FFF2-40B4-BE49-F238E27FC236}">
                <a16:creationId xmlns:a16="http://schemas.microsoft.com/office/drawing/2014/main" id="{DC984680-1FAA-D2C3-E047-C05F8B12AD6D}"/>
              </a:ext>
            </a:extLst>
          </p:cNvPr>
          <p:cNvSpPr txBox="1"/>
          <p:nvPr/>
        </p:nvSpPr>
        <p:spPr>
          <a:xfrm>
            <a:off x="2153802" y="3705912"/>
            <a:ext cx="8357616"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solidFill>
                  <a:srgbClr val="3A8B8E"/>
                </a:solidFill>
                <a:latin typeface="Century Gothic" panose="020B0502020202020204" pitchFamily="34" charset="0"/>
              </a:rPr>
              <a:t>Explored sounds as images. </a:t>
            </a:r>
          </a:p>
        </p:txBody>
      </p:sp>
      <p:sp>
        <p:nvSpPr>
          <p:cNvPr id="11" name="TextBox 7">
            <a:extLst>
              <a:ext uri="{FF2B5EF4-FFF2-40B4-BE49-F238E27FC236}">
                <a16:creationId xmlns:a16="http://schemas.microsoft.com/office/drawing/2014/main" id="{DC984680-1FAA-D2C3-E047-C05F8B12AD6D}"/>
              </a:ext>
            </a:extLst>
          </p:cNvPr>
          <p:cNvSpPr txBox="1"/>
          <p:nvPr/>
        </p:nvSpPr>
        <p:spPr>
          <a:xfrm>
            <a:off x="2153802" y="4982767"/>
            <a:ext cx="8357616"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dirty="0">
                <a:solidFill>
                  <a:srgbClr val="3A8B8E"/>
                </a:solidFill>
                <a:latin typeface="Century Gothic" panose="020B0502020202020204" pitchFamily="34" charset="0"/>
              </a:rPr>
              <a:t>Drawn pictures to the music. </a:t>
            </a:r>
          </a:p>
        </p:txBody>
      </p:sp>
    </p:spTree>
    <p:extLst>
      <p:ext uri="{BB962C8B-B14F-4D97-AF65-F5344CB8AC3E}">
        <p14:creationId xmlns:p14="http://schemas.microsoft.com/office/powerpoint/2010/main" val="67764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555560-7572-4E26-AA6F-9476EBAE3E19}"/>
              </a:ext>
            </a:extLst>
          </p:cNvPr>
          <p:cNvSpPr>
            <a:spLocks noGrp="1"/>
          </p:cNvSpPr>
          <p:nvPr>
            <p:ph idx="1"/>
          </p:nvPr>
        </p:nvSpPr>
        <p:spPr>
          <a:xfrm>
            <a:off x="997070" y="2645482"/>
            <a:ext cx="10375900" cy="3431044"/>
          </a:xfrm>
        </p:spPr>
        <p:txBody>
          <a:bodyPr>
            <a:normAutofit/>
          </a:bodyPr>
          <a:lstStyle/>
          <a:p>
            <a:r>
              <a:rPr lang="en-GB" b="1" dirty="0">
                <a:solidFill>
                  <a:srgbClr val="5DC6C6"/>
                </a:solidFill>
              </a:rPr>
              <a:t>Perform actions to music, reinforcing a sense of beat.</a:t>
            </a:r>
          </a:p>
          <a:p>
            <a:r>
              <a:rPr lang="en-GB" b="1" dirty="0">
                <a:solidFill>
                  <a:srgbClr val="3A8B8E"/>
                </a:solidFill>
              </a:rPr>
              <a:t>Respond to musical signals and musical themes using movement, matching movements to musical gestures in the piece.</a:t>
            </a:r>
          </a:p>
          <a:p>
            <a:r>
              <a:rPr lang="en-GB" b="1" dirty="0">
                <a:solidFill>
                  <a:srgbClr val="FAA82C"/>
                </a:solidFill>
              </a:rPr>
              <a:t>Develop awareness of duration and the ability to move slowly to music.</a:t>
            </a:r>
          </a:p>
          <a:p>
            <a:r>
              <a:rPr lang="en-GB" b="1" dirty="0">
                <a:solidFill>
                  <a:srgbClr val="F3001B"/>
                </a:solidFill>
              </a:rPr>
              <a:t>Create art work, drawing freely and imaginatively in response to a piece of music.</a:t>
            </a:r>
          </a:p>
          <a:p>
            <a:pPr marL="0" indent="0">
              <a:buNone/>
            </a:pPr>
            <a:endParaRPr lang="en-GB" dirty="0"/>
          </a:p>
        </p:txBody>
      </p:sp>
      <p:sp>
        <p:nvSpPr>
          <p:cNvPr id="4" name="TextBox 3">
            <a:extLst>
              <a:ext uri="{FF2B5EF4-FFF2-40B4-BE49-F238E27FC236}">
                <a16:creationId xmlns:a16="http://schemas.microsoft.com/office/drawing/2014/main" id="{B1C1208D-2F4A-4153-97EF-A9A6F5BC9C2B}"/>
              </a:ext>
            </a:extLst>
          </p:cNvPr>
          <p:cNvSpPr txBox="1"/>
          <p:nvPr/>
        </p:nvSpPr>
        <p:spPr>
          <a:xfrm>
            <a:off x="1177446" y="1180671"/>
            <a:ext cx="5336088" cy="830997"/>
          </a:xfrm>
          <a:prstGeom prst="rect">
            <a:avLst/>
          </a:prstGeom>
          <a:noFill/>
        </p:spPr>
        <p:txBody>
          <a:bodyPr wrap="square" rtlCol="0">
            <a:spAutoFit/>
          </a:bodyPr>
          <a:lstStyle/>
          <a:p>
            <a:r>
              <a:rPr lang="en-GB" sz="4800" b="1">
                <a:solidFill>
                  <a:schemeClr val="bg1"/>
                </a:solidFill>
                <a:latin typeface="Century Gothic" panose="020B0502020202020204" pitchFamily="34" charset="0"/>
              </a:rPr>
              <a:t>Musical learning</a:t>
            </a:r>
          </a:p>
        </p:txBody>
      </p:sp>
    </p:spTree>
    <p:extLst>
      <p:ext uri="{BB962C8B-B14F-4D97-AF65-F5344CB8AC3E}">
        <p14:creationId xmlns:p14="http://schemas.microsoft.com/office/powerpoint/2010/main" val="2998267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1005A-6FED-CFF0-E263-BD8271863F94}"/>
              </a:ext>
            </a:extLst>
          </p:cNvPr>
          <p:cNvSpPr>
            <a:spLocks noGrp="1"/>
          </p:cNvSpPr>
          <p:nvPr>
            <p:ph type="title"/>
          </p:nvPr>
        </p:nvSpPr>
        <p:spPr/>
        <p:txBody>
          <a:bodyPr/>
          <a:lstStyle/>
          <a:p>
            <a:r>
              <a:rPr lang="en-US" b="1"/>
              <a:t>Lesson 3</a:t>
            </a:r>
            <a:endParaRPr lang="en-GB" b="1"/>
          </a:p>
        </p:txBody>
      </p:sp>
      <p:sp>
        <p:nvSpPr>
          <p:cNvPr id="3" name="Content Placeholder 2">
            <a:extLst>
              <a:ext uri="{FF2B5EF4-FFF2-40B4-BE49-F238E27FC236}">
                <a16:creationId xmlns:a16="http://schemas.microsoft.com/office/drawing/2014/main" id="{59F82D9E-5108-2ADF-B729-34E530F6108C}"/>
              </a:ext>
            </a:extLst>
          </p:cNvPr>
          <p:cNvSpPr>
            <a:spLocks noGrp="1"/>
          </p:cNvSpPr>
          <p:nvPr>
            <p:ph idx="1"/>
          </p:nvPr>
        </p:nvSpPr>
        <p:spPr/>
        <p:txBody>
          <a:bodyPr/>
          <a:lstStyle/>
          <a:p>
            <a:r>
              <a:rPr lang="en-US" dirty="0"/>
              <a:t>Compare different version of the same piece of music.</a:t>
            </a:r>
          </a:p>
          <a:p>
            <a:r>
              <a:rPr lang="en-US" dirty="0"/>
              <a:t>Identify differences and similarities and how music can tell a story. </a:t>
            </a:r>
          </a:p>
          <a:p>
            <a:r>
              <a:rPr lang="en-US" dirty="0"/>
              <a:t>Talk about personal preferences.</a:t>
            </a:r>
          </a:p>
          <a:p>
            <a:pPr marL="0" indent="0">
              <a:buNone/>
            </a:pPr>
            <a:endParaRPr lang="en-US" dirty="0"/>
          </a:p>
        </p:txBody>
      </p:sp>
      <p:sp>
        <p:nvSpPr>
          <p:cNvPr id="4" name="TextBox 3">
            <a:extLst>
              <a:ext uri="{FF2B5EF4-FFF2-40B4-BE49-F238E27FC236}">
                <a16:creationId xmlns:a16="http://schemas.microsoft.com/office/drawing/2014/main" id="{3CF775F2-2B9F-422D-B9B3-5CCCF7886B4D}"/>
              </a:ext>
            </a:extLst>
          </p:cNvPr>
          <p:cNvSpPr txBox="1"/>
          <p:nvPr/>
        </p:nvSpPr>
        <p:spPr>
          <a:xfrm>
            <a:off x="1246916" y="2081707"/>
            <a:ext cx="9749786" cy="461665"/>
          </a:xfrm>
          <a:prstGeom prst="rect">
            <a:avLst/>
          </a:prstGeom>
          <a:noFill/>
        </p:spPr>
        <p:txBody>
          <a:bodyPr wrap="square">
            <a:spAutoFit/>
          </a:bodyPr>
          <a:lstStyle/>
          <a:p>
            <a:r>
              <a:rPr lang="en-US" sz="2400" b="1" dirty="0">
                <a:solidFill>
                  <a:schemeClr val="bg1"/>
                </a:solidFill>
                <a:latin typeface="Century Gothic" panose="020B0502020202020204" pitchFamily="34" charset="0"/>
              </a:rPr>
              <a:t>Compare interpretations of the piece.</a:t>
            </a:r>
          </a:p>
        </p:txBody>
      </p:sp>
    </p:spTree>
    <p:extLst>
      <p:ext uri="{BB962C8B-B14F-4D97-AF65-F5344CB8AC3E}">
        <p14:creationId xmlns:p14="http://schemas.microsoft.com/office/powerpoint/2010/main" val="789838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4F76FA0D-1887-401B-AA0C-A60A0ECD16D2}"/>
              </a:ext>
            </a:extLst>
          </p:cNvPr>
          <p:cNvSpPr>
            <a:spLocks noGrp="1"/>
          </p:cNvSpPr>
          <p:nvPr>
            <p:ph type="title"/>
          </p:nvPr>
        </p:nvSpPr>
        <p:spPr>
          <a:xfrm>
            <a:off x="900113" y="819150"/>
            <a:ext cx="10163175" cy="1325563"/>
          </a:xfrm>
        </p:spPr>
        <p:txBody>
          <a:bodyPr>
            <a:normAutofit/>
          </a:bodyPr>
          <a:lstStyle/>
          <a:p>
            <a:r>
              <a:rPr lang="en-GB" b="1" dirty="0">
                <a:latin typeface="Century Gothic" panose="020B0502020202020204" pitchFamily="34" charset="0"/>
              </a:rPr>
              <a:t>Warm-up: Move to the music</a:t>
            </a:r>
          </a:p>
        </p:txBody>
      </p:sp>
      <p:sp>
        <p:nvSpPr>
          <p:cNvPr id="4" name="Content Placeholder 2">
            <a:extLst>
              <a:ext uri="{FF2B5EF4-FFF2-40B4-BE49-F238E27FC236}">
                <a16:creationId xmlns:a16="http://schemas.microsoft.com/office/drawing/2014/main" id="{186BC145-7DE7-06EE-D449-95A60847E2E3}"/>
              </a:ext>
            </a:extLst>
          </p:cNvPr>
          <p:cNvSpPr txBox="1">
            <a:spLocks/>
          </p:cNvSpPr>
          <p:nvPr/>
        </p:nvSpPr>
        <p:spPr>
          <a:xfrm>
            <a:off x="1106807" y="2533338"/>
            <a:ext cx="9749786" cy="34046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AG Rounded Std Light" panose="020F0502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AG Rounded Std Light" panose="020F0502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AG Rounded Std Light" panose="020F0502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G Rounded Std Light" panose="020F0502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G Rounded Std Light" panose="020F0502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dirty="0">
                <a:solidFill>
                  <a:srgbClr val="3A8B8E"/>
                </a:solidFill>
                <a:latin typeface="Century Gothic" panose="020B0502020202020204" pitchFamily="34" charset="0"/>
              </a:rPr>
              <a:t>Match your movement to the music. Focus on the low, high, and rising sounds in the piece. Use the listening map as a guide:</a:t>
            </a:r>
          </a:p>
          <a:p>
            <a:pPr marL="0" indent="0">
              <a:buFont typeface="Arial" panose="020B0604020202020204" pitchFamily="34" charset="0"/>
              <a:buNone/>
            </a:pPr>
            <a:endParaRPr lang="en-GB" dirty="0">
              <a:solidFill>
                <a:srgbClr val="A31C33"/>
              </a:solidFill>
            </a:endParaRPr>
          </a:p>
        </p:txBody>
      </p:sp>
      <p:pic>
        <p:nvPicPr>
          <p:cNvPr id="6" name="Picture 5">
            <a:extLst>
              <a:ext uri="{FF2B5EF4-FFF2-40B4-BE49-F238E27FC236}">
                <a16:creationId xmlns:a16="http://schemas.microsoft.com/office/drawing/2014/main" id="{91A43C2C-86DD-7DBB-CD82-125ED982065A}"/>
              </a:ext>
            </a:extLst>
          </p:cNvPr>
          <p:cNvPicPr>
            <a:picLocks noChangeAspect="1"/>
          </p:cNvPicPr>
          <p:nvPr/>
        </p:nvPicPr>
        <p:blipFill>
          <a:blip r:embed="rId3"/>
          <a:stretch>
            <a:fillRect/>
          </a:stretch>
        </p:blipFill>
        <p:spPr>
          <a:xfrm>
            <a:off x="1807093" y="3493831"/>
            <a:ext cx="8484678" cy="2257893"/>
          </a:xfrm>
          <a:prstGeom prst="rect">
            <a:avLst/>
          </a:prstGeom>
        </p:spPr>
      </p:pic>
      <p:pic>
        <p:nvPicPr>
          <p:cNvPr id="7" name="Graphic 6" descr="Volume with solid fill">
            <a:hlinkClick r:id="rId4"/>
            <a:extLst>
              <a:ext uri="{FF2B5EF4-FFF2-40B4-BE49-F238E27FC236}">
                <a16:creationId xmlns:a16="http://schemas.microsoft.com/office/drawing/2014/main" id="{B3602033-E438-13B6-A3B4-44E8D82B064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48763" y="1026683"/>
            <a:ext cx="914400" cy="914400"/>
          </a:xfrm>
          <a:prstGeom prst="rect">
            <a:avLst/>
          </a:prstGeom>
        </p:spPr>
      </p:pic>
    </p:spTree>
    <p:extLst>
      <p:ext uri="{BB962C8B-B14F-4D97-AF65-F5344CB8AC3E}">
        <p14:creationId xmlns:p14="http://schemas.microsoft.com/office/powerpoint/2010/main" val="203781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6902E4-6E97-409D-887A-0F6C090D7F31}"/>
              </a:ext>
            </a:extLst>
          </p:cNvPr>
          <p:cNvSpPr>
            <a:spLocks noGrp="1"/>
          </p:cNvSpPr>
          <p:nvPr>
            <p:ph type="title"/>
          </p:nvPr>
        </p:nvSpPr>
        <p:spPr>
          <a:xfrm>
            <a:off x="899539" y="819352"/>
            <a:ext cx="10163624" cy="1325563"/>
          </a:xfrm>
        </p:spPr>
        <p:txBody>
          <a:bodyPr>
            <a:normAutofit/>
          </a:bodyPr>
          <a:lstStyle/>
          <a:p>
            <a:r>
              <a:rPr lang="en-GB" b="1" dirty="0">
                <a:latin typeface="Century Gothic" panose="020B0502020202020204" pitchFamily="34" charset="0"/>
              </a:rPr>
              <a:t>What are opinions?</a:t>
            </a:r>
          </a:p>
        </p:txBody>
      </p:sp>
      <p:sp>
        <p:nvSpPr>
          <p:cNvPr id="7" name="Content Placeholder 6">
            <a:extLst>
              <a:ext uri="{FF2B5EF4-FFF2-40B4-BE49-F238E27FC236}">
                <a16:creationId xmlns:a16="http://schemas.microsoft.com/office/drawing/2014/main" id="{8F86C852-57A2-F1D7-9EE6-11E92A5C1067}"/>
              </a:ext>
            </a:extLst>
          </p:cNvPr>
          <p:cNvSpPr>
            <a:spLocks noGrp="1"/>
          </p:cNvSpPr>
          <p:nvPr>
            <p:ph idx="10"/>
          </p:nvPr>
        </p:nvSpPr>
        <p:spPr>
          <a:xfrm>
            <a:off x="899538" y="2490062"/>
            <a:ext cx="10320911" cy="3404649"/>
          </a:xfrm>
        </p:spPr>
        <p:txBody>
          <a:bodyPr>
            <a:normAutofit/>
          </a:bodyPr>
          <a:lstStyle/>
          <a:p>
            <a:r>
              <a:rPr lang="en-US" b="1" dirty="0">
                <a:solidFill>
                  <a:srgbClr val="5DC6C6"/>
                </a:solidFill>
              </a:rPr>
              <a:t>An opinion is how you think or feel about something.</a:t>
            </a:r>
          </a:p>
          <a:p>
            <a:r>
              <a:rPr lang="en-US" b="1" dirty="0">
                <a:solidFill>
                  <a:srgbClr val="3A8B8E"/>
                </a:solidFill>
              </a:rPr>
              <a:t>Your opinion might be unlike someone else’s, and both are valid.  </a:t>
            </a:r>
          </a:p>
          <a:p>
            <a:r>
              <a:rPr lang="en-US" b="1" dirty="0">
                <a:solidFill>
                  <a:srgbClr val="005F85"/>
                </a:solidFill>
              </a:rPr>
              <a:t>People respond in different ways to art </a:t>
            </a:r>
            <a:r>
              <a:rPr lang="en-US" b="1">
                <a:solidFill>
                  <a:srgbClr val="005F85"/>
                </a:solidFill>
              </a:rPr>
              <a:t>and music, </a:t>
            </a:r>
            <a:r>
              <a:rPr lang="en-US" b="1" dirty="0">
                <a:solidFill>
                  <a:srgbClr val="005F85"/>
                </a:solidFill>
              </a:rPr>
              <a:t>as well as lots of other things.</a:t>
            </a:r>
          </a:p>
          <a:p>
            <a:r>
              <a:rPr lang="en-US" b="1" i="1" dirty="0">
                <a:solidFill>
                  <a:srgbClr val="FAA82C"/>
                </a:solidFill>
              </a:rPr>
              <a:t>Nautilus </a:t>
            </a:r>
            <a:r>
              <a:rPr lang="en-US" b="1" dirty="0">
                <a:solidFill>
                  <a:srgbClr val="FAA82C"/>
                </a:solidFill>
              </a:rPr>
              <a:t>has been used to create different types of art. </a:t>
            </a:r>
          </a:p>
          <a:p>
            <a:r>
              <a:rPr lang="en-US" b="1" dirty="0">
                <a:solidFill>
                  <a:srgbClr val="F3001B"/>
                </a:solidFill>
              </a:rPr>
              <a:t>Today we are going to look at an animation, a ballet, and an advertisement. All use </a:t>
            </a:r>
            <a:r>
              <a:rPr lang="en-US" b="1" i="1" dirty="0">
                <a:solidFill>
                  <a:srgbClr val="F3001B"/>
                </a:solidFill>
              </a:rPr>
              <a:t>Nautilus.</a:t>
            </a:r>
            <a:endParaRPr lang="en-US" b="1" dirty="0">
              <a:solidFill>
                <a:srgbClr val="F3001B"/>
              </a:solidFill>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882243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descr="Anna Meredith -  &quot;Nautilus&quot; (Official Video)">
            <a:hlinkClick r:id="" action="ppaction://media"/>
            <a:extLst>
              <a:ext uri="{FF2B5EF4-FFF2-40B4-BE49-F238E27FC236}">
                <a16:creationId xmlns:a16="http://schemas.microsoft.com/office/drawing/2014/main" id="{AEE1A5E1-E5A4-483F-06B3-FDB11A4733F9}"/>
              </a:ext>
            </a:extLst>
          </p:cNvPr>
          <p:cNvPicPr>
            <a:picLocks noGrp="1" noRot="1" noChangeAspect="1"/>
          </p:cNvPicPr>
          <p:nvPr>
            <p:ph idx="10"/>
            <a:videoFile r:link="rId1"/>
          </p:nvPr>
        </p:nvPicPr>
        <p:blipFill>
          <a:blip r:embed="rId5"/>
          <a:stretch>
            <a:fillRect/>
          </a:stretch>
        </p:blipFill>
        <p:spPr>
          <a:xfrm>
            <a:off x="1258263" y="2875101"/>
            <a:ext cx="4614932" cy="2607752"/>
          </a:xfrm>
          <a:prstGeom prst="rect">
            <a:avLst/>
          </a:prstGeom>
        </p:spPr>
      </p:pic>
      <p:sp>
        <p:nvSpPr>
          <p:cNvPr id="5" name="Title 4">
            <a:extLst>
              <a:ext uri="{FF2B5EF4-FFF2-40B4-BE49-F238E27FC236}">
                <a16:creationId xmlns:a16="http://schemas.microsoft.com/office/drawing/2014/main" id="{506902E4-6E97-409D-887A-0F6C090D7F31}"/>
              </a:ext>
            </a:extLst>
          </p:cNvPr>
          <p:cNvSpPr>
            <a:spLocks noGrp="1"/>
          </p:cNvSpPr>
          <p:nvPr>
            <p:ph type="title"/>
          </p:nvPr>
        </p:nvSpPr>
        <p:spPr>
          <a:xfrm>
            <a:off x="899539" y="819352"/>
            <a:ext cx="10163624" cy="1325563"/>
          </a:xfrm>
        </p:spPr>
        <p:txBody>
          <a:bodyPr>
            <a:normAutofit fontScale="90000"/>
          </a:bodyPr>
          <a:lstStyle/>
          <a:p>
            <a:r>
              <a:rPr lang="en-GB" b="1" dirty="0">
                <a:latin typeface="Century Gothic" panose="020B0502020202020204" pitchFamily="34" charset="0"/>
              </a:rPr>
              <a:t>Animation and ballet interpretations</a:t>
            </a:r>
          </a:p>
        </p:txBody>
      </p:sp>
      <p:pic>
        <p:nvPicPr>
          <p:cNvPr id="4" name="Online Media 3" descr="Scottish Ballet: Tremble">
            <a:hlinkClick r:id="" action="ppaction://media"/>
            <a:extLst>
              <a:ext uri="{FF2B5EF4-FFF2-40B4-BE49-F238E27FC236}">
                <a16:creationId xmlns:a16="http://schemas.microsoft.com/office/drawing/2014/main" id="{9CB4D8B0-CCD1-F0CE-F64E-8A6F3AB69990}"/>
              </a:ext>
            </a:extLst>
          </p:cNvPr>
          <p:cNvPicPr>
            <a:picLocks noRot="1" noChangeAspect="1"/>
          </p:cNvPicPr>
          <p:nvPr>
            <a:videoFile r:link="rId2"/>
          </p:nvPr>
        </p:nvPicPr>
        <p:blipFill>
          <a:blip r:embed="rId6"/>
          <a:stretch>
            <a:fillRect/>
          </a:stretch>
        </p:blipFill>
        <p:spPr>
          <a:xfrm>
            <a:off x="6188765" y="2875416"/>
            <a:ext cx="4614932" cy="2607437"/>
          </a:xfrm>
          <a:prstGeom prst="rect">
            <a:avLst/>
          </a:prstGeom>
        </p:spPr>
      </p:pic>
    </p:spTree>
    <p:extLst>
      <p:ext uri="{BB962C8B-B14F-4D97-AF65-F5344CB8AC3E}">
        <p14:creationId xmlns:p14="http://schemas.microsoft.com/office/powerpoint/2010/main" val="285070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mediacall" presetSubtype="0" fill="hold" nodeType="clickEffect">
                                  <p:stCondLst>
                                    <p:cond delay="0"/>
                                  </p:stCondLst>
                                  <p:childTnLst>
                                    <p:cmd type="call" cmd="togglePause">
                                      <p:cBhvr>
                                        <p:cTn id="10" dur="1" fill="hold"/>
                                        <p:tgtEl>
                                          <p:spTgt spid="3"/>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4"/>
                                        </p:tgtEl>
                                      </p:cBhvr>
                                    </p:cmd>
                                  </p:childTnLst>
                                </p:cTn>
                              </p:par>
                            </p:childTnLst>
                          </p:cTn>
                        </p:par>
                      </p:childTnLst>
                    </p:cTn>
                  </p:par>
                  <p:par>
                    <p:cTn id="15" fill="hold">
                      <p:stCondLst>
                        <p:cond delay="indefinite"/>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fill="hold" display="0">
                  <p:stCondLst>
                    <p:cond delay="indefinite"/>
                  </p:stCondLst>
                </p:cTn>
                <p:tgtEl>
                  <p:spTgt spid="3"/>
                </p:tgtEl>
              </p:cMediaNode>
            </p:video>
            <p:video>
              <p:cMediaNode vol="80000">
                <p:cTn id="20" fill="hold" display="0">
                  <p:stCondLst>
                    <p:cond delay="indefinite"/>
                  </p:stCondLst>
                </p:cTn>
                <p:tgtEl>
                  <p:spTgt spid="4"/>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descr="PRADA SPRING/SUMMER 2014 WOMEN'S ADVERTISING CAMPAIGN">
            <a:hlinkClick r:id="" action="ppaction://media"/>
            <a:extLst>
              <a:ext uri="{FF2B5EF4-FFF2-40B4-BE49-F238E27FC236}">
                <a16:creationId xmlns:a16="http://schemas.microsoft.com/office/drawing/2014/main" id="{B925D49A-2858-D7E5-AF32-2ED237438053}"/>
              </a:ext>
            </a:extLst>
          </p:cNvPr>
          <p:cNvPicPr>
            <a:picLocks noGrp="1" noRot="1" noChangeAspect="1"/>
          </p:cNvPicPr>
          <p:nvPr>
            <p:ph idx="10"/>
            <a:videoFile r:link="rId1"/>
          </p:nvPr>
        </p:nvPicPr>
        <p:blipFill>
          <a:blip r:embed="rId5"/>
          <a:stretch>
            <a:fillRect/>
          </a:stretch>
        </p:blipFill>
        <p:spPr>
          <a:xfrm>
            <a:off x="1216025" y="2881851"/>
            <a:ext cx="4645075" cy="2624785"/>
          </a:xfrm>
          <a:prstGeom prst="rect">
            <a:avLst/>
          </a:prstGeom>
        </p:spPr>
      </p:pic>
      <p:sp>
        <p:nvSpPr>
          <p:cNvPr id="5" name="Title 4">
            <a:extLst>
              <a:ext uri="{FF2B5EF4-FFF2-40B4-BE49-F238E27FC236}">
                <a16:creationId xmlns:a16="http://schemas.microsoft.com/office/drawing/2014/main" id="{506902E4-6E97-409D-887A-0F6C090D7F31}"/>
              </a:ext>
            </a:extLst>
          </p:cNvPr>
          <p:cNvSpPr>
            <a:spLocks noGrp="1"/>
          </p:cNvSpPr>
          <p:nvPr>
            <p:ph type="title"/>
          </p:nvPr>
        </p:nvSpPr>
        <p:spPr>
          <a:xfrm>
            <a:off x="899539" y="819352"/>
            <a:ext cx="10163624" cy="1325563"/>
          </a:xfrm>
        </p:spPr>
        <p:txBody>
          <a:bodyPr/>
          <a:lstStyle/>
          <a:p>
            <a:r>
              <a:rPr lang="en-GB" b="1" dirty="0">
                <a:latin typeface="Century Gothic" panose="020B0502020202020204" pitchFamily="34" charset="0"/>
              </a:rPr>
              <a:t>Advert and live recording</a:t>
            </a:r>
          </a:p>
        </p:txBody>
      </p:sp>
      <p:pic>
        <p:nvPicPr>
          <p:cNvPr id="4" name="Online Media 3" descr="Anna Meredith - Nautilus - 3/18/2017 - Paste Studios - Austin, TX">
            <a:hlinkClick r:id="" action="ppaction://media"/>
            <a:extLst>
              <a:ext uri="{FF2B5EF4-FFF2-40B4-BE49-F238E27FC236}">
                <a16:creationId xmlns:a16="http://schemas.microsoft.com/office/drawing/2014/main" id="{ED7329FF-42C7-7C85-FAFD-E95AD18BD3C2}"/>
              </a:ext>
            </a:extLst>
          </p:cNvPr>
          <p:cNvPicPr>
            <a:picLocks noRot="1" noChangeAspect="1"/>
          </p:cNvPicPr>
          <p:nvPr>
            <a:videoFile r:link="rId2"/>
          </p:nvPr>
        </p:nvPicPr>
        <p:blipFill>
          <a:blip r:embed="rId6"/>
          <a:stretch>
            <a:fillRect/>
          </a:stretch>
        </p:blipFill>
        <p:spPr>
          <a:xfrm>
            <a:off x="6096000" y="2881851"/>
            <a:ext cx="4645637" cy="2624785"/>
          </a:xfrm>
          <a:prstGeom prst="rect">
            <a:avLst/>
          </a:prstGeom>
        </p:spPr>
      </p:pic>
    </p:spTree>
    <p:extLst>
      <p:ext uri="{BB962C8B-B14F-4D97-AF65-F5344CB8AC3E}">
        <p14:creationId xmlns:p14="http://schemas.microsoft.com/office/powerpoint/2010/main" val="149183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mediacall" presetSubtype="0" fill="hold" nodeType="clickEffect">
                                  <p:stCondLst>
                                    <p:cond delay="0"/>
                                  </p:stCondLst>
                                  <p:childTnLst>
                                    <p:cmd type="call" cmd="togglePause">
                                      <p:cBhvr>
                                        <p:cTn id="10" dur="1" fill="hold"/>
                                        <p:tgtEl>
                                          <p:spTgt spid="3"/>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4"/>
                                        </p:tgtEl>
                                      </p:cBhvr>
                                    </p:cmd>
                                  </p:childTnLst>
                                </p:cTn>
                              </p:par>
                            </p:childTnLst>
                          </p:cTn>
                        </p:par>
                      </p:childTnLst>
                    </p:cTn>
                  </p:par>
                  <p:par>
                    <p:cTn id="15" fill="hold">
                      <p:stCondLst>
                        <p:cond delay="indefinite"/>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fill="hold" display="0">
                  <p:stCondLst>
                    <p:cond delay="indefinite"/>
                  </p:stCondLst>
                </p:cTn>
                <p:tgtEl>
                  <p:spTgt spid="3"/>
                </p:tgtEl>
              </p:cMediaNode>
            </p:video>
            <p:video>
              <p:cMediaNode vol="80000">
                <p:cTn id="20" fill="hold" display="0">
                  <p:stCondLst>
                    <p:cond delay="indefinite"/>
                  </p:stCondLst>
                </p:cTn>
                <p:tgtEl>
                  <p:spTgt spid="4"/>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6902E4-6E97-409D-887A-0F6C090D7F31}"/>
              </a:ext>
            </a:extLst>
          </p:cNvPr>
          <p:cNvSpPr>
            <a:spLocks noGrp="1"/>
          </p:cNvSpPr>
          <p:nvPr>
            <p:ph type="title"/>
          </p:nvPr>
        </p:nvSpPr>
        <p:spPr>
          <a:xfrm>
            <a:off x="899539" y="819352"/>
            <a:ext cx="10163624" cy="1325563"/>
          </a:xfrm>
        </p:spPr>
        <p:txBody>
          <a:bodyPr/>
          <a:lstStyle/>
          <a:p>
            <a:r>
              <a:rPr lang="en-GB" b="1" dirty="0">
                <a:latin typeface="Century Gothic" panose="020B0502020202020204" pitchFamily="34" charset="0"/>
              </a:rPr>
              <a:t>What did you think?</a:t>
            </a:r>
          </a:p>
        </p:txBody>
      </p:sp>
      <p:sp>
        <p:nvSpPr>
          <p:cNvPr id="3" name="Content Placeholder 2">
            <a:extLst>
              <a:ext uri="{FF2B5EF4-FFF2-40B4-BE49-F238E27FC236}">
                <a16:creationId xmlns:a16="http://schemas.microsoft.com/office/drawing/2014/main" id="{B57362C7-3E8E-D635-5A13-1ECCF32B92EA}"/>
              </a:ext>
            </a:extLst>
          </p:cNvPr>
          <p:cNvSpPr txBox="1">
            <a:spLocks/>
          </p:cNvSpPr>
          <p:nvPr/>
        </p:nvSpPr>
        <p:spPr>
          <a:xfrm>
            <a:off x="1243429" y="2759234"/>
            <a:ext cx="9475843" cy="3152701"/>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Tx/>
              <a:buBlip>
                <a:blip r:embed="rId3"/>
              </a:buBlip>
              <a:tabLst/>
              <a:defRPr sz="2400" kern="1200">
                <a:solidFill>
                  <a:schemeClr val="tx1"/>
                </a:solidFill>
                <a:latin typeface="VAG Rounded Std Light" panose="020F0502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AG Rounded Std Light" panose="020F0502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G Rounded Std Light" panose="020F0502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AG Rounded Std Light" panose="020F0502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AG Rounded Std Light" panose="020F0502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b="1" dirty="0">
                <a:solidFill>
                  <a:srgbClr val="3A8B8E"/>
                </a:solidFill>
                <a:latin typeface="Century Gothic" panose="020B0502020202020204" pitchFamily="34" charset="0"/>
                <a:ea typeface="Times New Roman" panose="02020603050405020304" pitchFamily="18" charset="0"/>
                <a:cs typeface="Calibri" panose="020F0502020204030204" pitchFamily="34" charset="0"/>
              </a:rPr>
              <a:t>Which is your favourite video and why?</a:t>
            </a:r>
          </a:p>
          <a:p>
            <a:r>
              <a:rPr lang="en-GB" sz="2800" b="1" dirty="0">
                <a:solidFill>
                  <a:srgbClr val="3A8B8E"/>
                </a:solidFill>
                <a:latin typeface="Century Gothic" panose="020B0502020202020204" pitchFamily="34" charset="0"/>
                <a:ea typeface="Times New Roman" panose="02020603050405020304" pitchFamily="18" charset="0"/>
                <a:cs typeface="Calibri" panose="020F0502020204030204" pitchFamily="34" charset="0"/>
              </a:rPr>
              <a:t>Which video works best with the music?</a:t>
            </a:r>
          </a:p>
          <a:p>
            <a:r>
              <a:rPr lang="en-GB" sz="2800" b="1" dirty="0">
                <a:solidFill>
                  <a:srgbClr val="3A8B8E"/>
                </a:solidFill>
                <a:latin typeface="Century Gothic" panose="020B0502020202020204" pitchFamily="34" charset="0"/>
                <a:ea typeface="Times New Roman" panose="02020603050405020304" pitchFamily="18" charset="0"/>
                <a:cs typeface="Calibri" panose="020F0502020204030204" pitchFamily="34" charset="0"/>
              </a:rPr>
              <a:t>Can you rank the videos from most favourite to least favourite?</a:t>
            </a:r>
          </a:p>
          <a:p>
            <a:r>
              <a:rPr lang="en-GB" sz="2800" b="1" dirty="0">
                <a:solidFill>
                  <a:srgbClr val="3A8B8E"/>
                </a:solidFill>
                <a:latin typeface="Century Gothic" panose="020B0502020202020204" pitchFamily="34" charset="0"/>
                <a:ea typeface="Times New Roman" panose="02020603050405020304" pitchFamily="18" charset="0"/>
                <a:cs typeface="Calibri" panose="020F0502020204030204" pitchFamily="34" charset="0"/>
              </a:rPr>
              <a:t>Which is the class favourite?</a:t>
            </a:r>
          </a:p>
          <a:p>
            <a:pPr marL="0" indent="0">
              <a:buFontTx/>
              <a:buNone/>
            </a:pPr>
            <a:endParaRPr lang="en-GB" sz="2000" b="1" dirty="0">
              <a:latin typeface="Century Gothic" panose="020B050202020202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940818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descr="Checkbox Ticked with solid fill">
            <a:extLst>
              <a:ext uri="{FF2B5EF4-FFF2-40B4-BE49-F238E27FC236}">
                <a16:creationId xmlns:a16="http://schemas.microsoft.com/office/drawing/2014/main" id="{E6DFF4A8-091C-A649-85D4-7B42F03158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6020" y="2268230"/>
            <a:ext cx="1077105" cy="1077105"/>
          </a:xfrm>
          <a:prstGeom prst="rect">
            <a:avLst/>
          </a:prstGeom>
        </p:spPr>
      </p:pic>
      <p:pic>
        <p:nvPicPr>
          <p:cNvPr id="3" name="Graphic 2" descr="Checkbox Ticked with solid fill">
            <a:extLst>
              <a:ext uri="{FF2B5EF4-FFF2-40B4-BE49-F238E27FC236}">
                <a16:creationId xmlns:a16="http://schemas.microsoft.com/office/drawing/2014/main" id="{5954F6F9-8D61-8C4E-9D02-DBE4FC352A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9859" y="3478540"/>
            <a:ext cx="1103266" cy="1103266"/>
          </a:xfrm>
          <a:prstGeom prst="rect">
            <a:avLst/>
          </a:prstGeom>
        </p:spPr>
      </p:pic>
      <p:pic>
        <p:nvPicPr>
          <p:cNvPr id="10" name="Graphic 9" descr="Checkbox Ticked with solid fill">
            <a:extLst>
              <a:ext uri="{FF2B5EF4-FFF2-40B4-BE49-F238E27FC236}">
                <a16:creationId xmlns:a16="http://schemas.microsoft.com/office/drawing/2014/main" id="{74D17853-A378-B8AE-CAB6-A3BC5B69F0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9859" y="4726610"/>
            <a:ext cx="1103266" cy="1103266"/>
          </a:xfrm>
          <a:prstGeom prst="rect">
            <a:avLst/>
          </a:prstGeom>
        </p:spPr>
      </p:pic>
      <p:sp>
        <p:nvSpPr>
          <p:cNvPr id="7" name="TextBox 7">
            <a:extLst>
              <a:ext uri="{FF2B5EF4-FFF2-40B4-BE49-F238E27FC236}">
                <a16:creationId xmlns:a16="http://schemas.microsoft.com/office/drawing/2014/main" id="{DC984680-1FAA-D2C3-E047-C05F8B12AD6D}"/>
              </a:ext>
            </a:extLst>
          </p:cNvPr>
          <p:cNvSpPr txBox="1"/>
          <p:nvPr/>
        </p:nvSpPr>
        <p:spPr>
          <a:xfrm>
            <a:off x="2132448" y="2375842"/>
            <a:ext cx="8357616"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dirty="0">
                <a:solidFill>
                  <a:srgbClr val="3A8B8E"/>
                </a:solidFill>
                <a:latin typeface="Century Gothic" panose="020B0502020202020204" pitchFamily="34" charset="0"/>
              </a:rPr>
              <a:t>Compared different versions of the same piece of music.</a:t>
            </a:r>
          </a:p>
        </p:txBody>
      </p:sp>
      <p:sp>
        <p:nvSpPr>
          <p:cNvPr id="9" name="TextBox 7">
            <a:extLst>
              <a:ext uri="{FF2B5EF4-FFF2-40B4-BE49-F238E27FC236}">
                <a16:creationId xmlns:a16="http://schemas.microsoft.com/office/drawing/2014/main" id="{DC984680-1FAA-D2C3-E047-C05F8B12AD6D}"/>
              </a:ext>
            </a:extLst>
          </p:cNvPr>
          <p:cNvSpPr txBox="1"/>
          <p:nvPr/>
        </p:nvSpPr>
        <p:spPr>
          <a:xfrm>
            <a:off x="2132448" y="3626059"/>
            <a:ext cx="8357616"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dirty="0">
                <a:solidFill>
                  <a:srgbClr val="3A8B8E"/>
                </a:solidFill>
                <a:latin typeface="Century Gothic" panose="020B0502020202020204" pitchFamily="34" charset="0"/>
              </a:rPr>
              <a:t>Identified differences and similarities and how music can tell a story. </a:t>
            </a:r>
          </a:p>
        </p:txBody>
      </p:sp>
      <p:sp>
        <p:nvSpPr>
          <p:cNvPr id="11" name="TextBox 7">
            <a:extLst>
              <a:ext uri="{FF2B5EF4-FFF2-40B4-BE49-F238E27FC236}">
                <a16:creationId xmlns:a16="http://schemas.microsoft.com/office/drawing/2014/main" id="{DC984680-1FAA-D2C3-E047-C05F8B12AD6D}"/>
              </a:ext>
            </a:extLst>
          </p:cNvPr>
          <p:cNvSpPr txBox="1"/>
          <p:nvPr/>
        </p:nvSpPr>
        <p:spPr>
          <a:xfrm>
            <a:off x="2132448" y="5039073"/>
            <a:ext cx="8357616"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solidFill>
                  <a:srgbClr val="3A8B8E"/>
                </a:solidFill>
                <a:latin typeface="Century Gothic" panose="020B0502020202020204" pitchFamily="34" charset="0"/>
              </a:rPr>
              <a:t>Talked about personal preferences.</a:t>
            </a:r>
          </a:p>
        </p:txBody>
      </p:sp>
    </p:spTree>
    <p:extLst>
      <p:ext uri="{BB962C8B-B14F-4D97-AF65-F5344CB8AC3E}">
        <p14:creationId xmlns:p14="http://schemas.microsoft.com/office/powerpoint/2010/main" val="3804717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C70D46-2067-AD10-7FF1-7950AC8755FF}"/>
              </a:ext>
            </a:extLst>
          </p:cNvPr>
          <p:cNvSpPr>
            <a:spLocks noGrp="1"/>
          </p:cNvSpPr>
          <p:nvPr>
            <p:ph idx="4294967295"/>
          </p:nvPr>
        </p:nvSpPr>
        <p:spPr>
          <a:xfrm>
            <a:off x="1892365" y="2356215"/>
            <a:ext cx="9241321" cy="781222"/>
          </a:xfrm>
        </p:spPr>
        <p:txBody>
          <a:bodyPr>
            <a:normAutofit/>
          </a:bodyPr>
          <a:lstStyle/>
          <a:p>
            <a:pPr marL="0" indent="0">
              <a:buNone/>
            </a:pPr>
            <a:r>
              <a:rPr lang="en-US" sz="2400" b="1" dirty="0">
                <a:solidFill>
                  <a:srgbClr val="005F85"/>
                </a:solidFill>
                <a:latin typeface="Century Gothic" panose="020B0502020202020204" pitchFamily="34" charset="0"/>
              </a:rPr>
              <a:t>Can we </a:t>
            </a:r>
            <a:r>
              <a:rPr lang="en-GB" sz="2400" b="1" dirty="0">
                <a:solidFill>
                  <a:srgbClr val="3A8B8E"/>
                </a:solidFill>
                <a:latin typeface="Century Gothic" panose="020B0502020202020204" pitchFamily="34" charset="0"/>
              </a:rPr>
              <a:t>perform actions to the beat of music?</a:t>
            </a:r>
          </a:p>
          <a:p>
            <a:pPr marL="0" indent="0">
              <a:buNone/>
            </a:pPr>
            <a:endParaRPr lang="en-GB" sz="2400" b="1" dirty="0">
              <a:solidFill>
                <a:srgbClr val="3A8B8E"/>
              </a:solidFill>
              <a:latin typeface="Century Gothic" panose="020B0502020202020204" pitchFamily="34" charset="0"/>
            </a:endParaRPr>
          </a:p>
        </p:txBody>
      </p:sp>
      <p:sp>
        <p:nvSpPr>
          <p:cNvPr id="8" name="Content Placeholder 1">
            <a:extLst>
              <a:ext uri="{FF2B5EF4-FFF2-40B4-BE49-F238E27FC236}">
                <a16:creationId xmlns:a16="http://schemas.microsoft.com/office/drawing/2014/main" id="{6D589F4D-B98B-EDE3-45D9-666D89302364}"/>
              </a:ext>
            </a:extLst>
          </p:cNvPr>
          <p:cNvSpPr txBox="1">
            <a:spLocks/>
          </p:cNvSpPr>
          <p:nvPr/>
        </p:nvSpPr>
        <p:spPr>
          <a:xfrm>
            <a:off x="1892365" y="3225963"/>
            <a:ext cx="9241321" cy="10238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AG Rounded Std Light" panose="020F0502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AG Rounded Std Light" panose="020F0502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AG Rounded Std Light" panose="020F0502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G Rounded Std Light" panose="020F0502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G Rounded Std Light" panose="020F0502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5F85"/>
                </a:solidFill>
                <a:effectLst/>
                <a:uLnTx/>
                <a:uFillTx/>
                <a:latin typeface="Century Gothic" panose="020B0502020202020204" pitchFamily="34" charset="0"/>
                <a:ea typeface="+mn-ea"/>
                <a:cs typeface="+mn-cs"/>
              </a:rPr>
              <a:t>Can we </a:t>
            </a:r>
            <a:r>
              <a:rPr lang="en-GB" sz="2400" b="1" dirty="0">
                <a:solidFill>
                  <a:srgbClr val="3A8B8E"/>
                </a:solidFill>
                <a:latin typeface="Century Gothic" panose="020B0502020202020204" pitchFamily="34" charset="0"/>
              </a:rPr>
              <a:t>match </a:t>
            </a:r>
            <a:r>
              <a:rPr kumimoji="0" lang="en-GB" sz="2400" b="1" i="0" u="none" strike="noStrike" kern="1200" cap="none" spc="0" normalizeH="0" baseline="0" noProof="0" dirty="0">
                <a:ln>
                  <a:noFill/>
                </a:ln>
                <a:solidFill>
                  <a:srgbClr val="3A8B8E"/>
                </a:solidFill>
                <a:effectLst/>
                <a:uLnTx/>
                <a:uFillTx/>
                <a:latin typeface="Century Gothic" panose="020B0502020202020204" pitchFamily="34" charset="0"/>
                <a:ea typeface="+mn-ea"/>
                <a:cs typeface="+mn-cs"/>
              </a:rPr>
              <a:t>movements to musical gestures in the piece?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srgbClr val="3A8B8E"/>
              </a:solidFill>
              <a:effectLst/>
              <a:uLnTx/>
              <a:uFillTx/>
              <a:latin typeface="Century Gothic" panose="020B0502020202020204" pitchFamily="34" charset="0"/>
              <a:ea typeface="+mn-ea"/>
              <a:cs typeface="+mn-cs"/>
            </a:endParaRPr>
          </a:p>
        </p:txBody>
      </p:sp>
      <p:sp>
        <p:nvSpPr>
          <p:cNvPr id="9" name="Content Placeholder 1">
            <a:extLst>
              <a:ext uri="{FF2B5EF4-FFF2-40B4-BE49-F238E27FC236}">
                <a16:creationId xmlns:a16="http://schemas.microsoft.com/office/drawing/2014/main" id="{EBA93BD6-AD0E-E60F-3D25-AF7C2269BDD4}"/>
              </a:ext>
            </a:extLst>
          </p:cNvPr>
          <p:cNvSpPr txBox="1">
            <a:spLocks/>
          </p:cNvSpPr>
          <p:nvPr/>
        </p:nvSpPr>
        <p:spPr>
          <a:xfrm>
            <a:off x="1892366" y="4175821"/>
            <a:ext cx="9241321" cy="7812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AG Rounded Std Light" panose="020F0502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AG Rounded Std Light" panose="020F0502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AG Rounded Std Light" panose="020F0502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G Rounded Std Light" panose="020F0502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G Rounded Std Light" panose="020F0502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5F85"/>
                </a:solidFill>
                <a:effectLst/>
                <a:uLnTx/>
                <a:uFillTx/>
                <a:latin typeface="Century Gothic" panose="020B0502020202020204" pitchFamily="34" charset="0"/>
                <a:ea typeface="+mn-ea"/>
                <a:cs typeface="+mn-cs"/>
              </a:rPr>
              <a:t>Can we </a:t>
            </a:r>
            <a:r>
              <a:rPr kumimoji="0" lang="en-GB" sz="2400" b="1" i="0" u="none" strike="noStrike" kern="1200" cap="none" spc="0" normalizeH="0" baseline="0" noProof="0" dirty="0">
                <a:ln>
                  <a:noFill/>
                </a:ln>
                <a:solidFill>
                  <a:srgbClr val="3A8B8E"/>
                </a:solidFill>
                <a:effectLst/>
                <a:uLnTx/>
                <a:uFillTx/>
                <a:latin typeface="Century Gothic" panose="020B0502020202020204" pitchFamily="34" charset="0"/>
                <a:ea typeface="+mn-ea"/>
                <a:cs typeface="+mn-cs"/>
              </a:rPr>
              <a:t>move slowly to music?</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srgbClr val="3A8B8E"/>
              </a:solidFill>
              <a:effectLst/>
              <a:uLnTx/>
              <a:uFillTx/>
              <a:latin typeface="Century Gothic" panose="020B0502020202020204" pitchFamily="34" charset="0"/>
              <a:ea typeface="+mn-ea"/>
              <a:cs typeface="+mn-cs"/>
            </a:endParaRPr>
          </a:p>
        </p:txBody>
      </p:sp>
      <p:sp>
        <p:nvSpPr>
          <p:cNvPr id="10" name="Content Placeholder 1">
            <a:extLst>
              <a:ext uri="{FF2B5EF4-FFF2-40B4-BE49-F238E27FC236}">
                <a16:creationId xmlns:a16="http://schemas.microsoft.com/office/drawing/2014/main" id="{A6A96B5E-0065-91FA-4F84-5B789F632586}"/>
              </a:ext>
            </a:extLst>
          </p:cNvPr>
          <p:cNvSpPr txBox="1">
            <a:spLocks/>
          </p:cNvSpPr>
          <p:nvPr/>
        </p:nvSpPr>
        <p:spPr>
          <a:xfrm>
            <a:off x="1892366" y="5065669"/>
            <a:ext cx="9241321" cy="7812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AG Rounded Std Light" panose="020F0502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AG Rounded Std Light" panose="020F0502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AG Rounded Std Light" panose="020F0502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G Rounded Std Light" panose="020F0502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G Rounded Std Light" panose="020F0502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5F85"/>
                </a:solidFill>
                <a:effectLst/>
                <a:uLnTx/>
                <a:uFillTx/>
                <a:latin typeface="Century Gothic" panose="020B0502020202020204" pitchFamily="34" charset="0"/>
                <a:ea typeface="+mn-ea"/>
                <a:cs typeface="+mn-cs"/>
              </a:rPr>
              <a:t>Can we </a:t>
            </a:r>
            <a:r>
              <a:rPr kumimoji="0" lang="en-GB" sz="2400" b="1" i="0" u="none" strike="noStrike" kern="1200" cap="none" spc="0" normalizeH="0" baseline="0" noProof="0" dirty="0">
                <a:ln>
                  <a:noFill/>
                </a:ln>
                <a:solidFill>
                  <a:srgbClr val="3A8B8E"/>
                </a:solidFill>
                <a:effectLst/>
                <a:uLnTx/>
                <a:uFillTx/>
                <a:latin typeface="Century Gothic" panose="020B0502020202020204" pitchFamily="34" charset="0"/>
                <a:ea typeface="+mn-ea"/>
                <a:cs typeface="+mn-cs"/>
              </a:rPr>
              <a:t>create artwork in response to a piece of music?</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srgbClr val="3A8B8E"/>
              </a:solidFill>
              <a:effectLst/>
              <a:uLnTx/>
              <a:uFillTx/>
              <a:latin typeface="Century Gothic" panose="020B0502020202020204" pitchFamily="34" charset="0"/>
              <a:ea typeface="+mn-ea"/>
              <a:cs typeface="+mn-cs"/>
            </a:endParaRPr>
          </a:p>
        </p:txBody>
      </p:sp>
      <p:pic>
        <p:nvPicPr>
          <p:cNvPr id="3" name="Graphic 2" descr="Checkbox Ticked with solid fill">
            <a:extLst>
              <a:ext uri="{FF2B5EF4-FFF2-40B4-BE49-F238E27FC236}">
                <a16:creationId xmlns:a16="http://schemas.microsoft.com/office/drawing/2014/main" id="{5337D1F0-35C5-77C3-831C-FDADEF512F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4304" y="2937272"/>
            <a:ext cx="984993" cy="984993"/>
          </a:xfrm>
          <a:prstGeom prst="rect">
            <a:avLst/>
          </a:prstGeom>
        </p:spPr>
      </p:pic>
      <p:pic>
        <p:nvPicPr>
          <p:cNvPr id="4" name="Graphic 3" descr="Checkbox Ticked with solid fill">
            <a:extLst>
              <a:ext uri="{FF2B5EF4-FFF2-40B4-BE49-F238E27FC236}">
                <a16:creationId xmlns:a16="http://schemas.microsoft.com/office/drawing/2014/main" id="{35C1012C-AE2B-7D0B-2099-2CE22AE179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4304" y="2063918"/>
            <a:ext cx="984993" cy="984993"/>
          </a:xfrm>
          <a:prstGeom prst="rect">
            <a:avLst/>
          </a:prstGeom>
        </p:spPr>
      </p:pic>
      <p:pic>
        <p:nvPicPr>
          <p:cNvPr id="5" name="Graphic 4" descr="Checkbox Ticked with solid fill">
            <a:extLst>
              <a:ext uri="{FF2B5EF4-FFF2-40B4-BE49-F238E27FC236}">
                <a16:creationId xmlns:a16="http://schemas.microsoft.com/office/drawing/2014/main" id="{5E6EBC11-6845-7230-8858-0CED0F6E38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4306" y="3901924"/>
            <a:ext cx="984993" cy="984993"/>
          </a:xfrm>
          <a:prstGeom prst="rect">
            <a:avLst/>
          </a:prstGeom>
        </p:spPr>
      </p:pic>
      <p:pic>
        <p:nvPicPr>
          <p:cNvPr id="6" name="Graphic 5" descr="Checkbox Ticked with solid fill">
            <a:extLst>
              <a:ext uri="{FF2B5EF4-FFF2-40B4-BE49-F238E27FC236}">
                <a16:creationId xmlns:a16="http://schemas.microsoft.com/office/drawing/2014/main" id="{B2AD0AA0-4246-4676-7AA6-03D3540D1E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4306" y="4849600"/>
            <a:ext cx="984993" cy="984993"/>
          </a:xfrm>
          <a:prstGeom prst="rect">
            <a:avLst/>
          </a:prstGeom>
        </p:spPr>
      </p:pic>
    </p:spTree>
    <p:extLst>
      <p:ext uri="{BB962C8B-B14F-4D97-AF65-F5344CB8AC3E}">
        <p14:creationId xmlns:p14="http://schemas.microsoft.com/office/powerpoint/2010/main" val="2286521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1005A-6FED-CFF0-E263-BD8271863F94}"/>
              </a:ext>
            </a:extLst>
          </p:cNvPr>
          <p:cNvSpPr>
            <a:spLocks noGrp="1"/>
          </p:cNvSpPr>
          <p:nvPr>
            <p:ph type="title"/>
          </p:nvPr>
        </p:nvSpPr>
        <p:spPr/>
        <p:txBody>
          <a:bodyPr/>
          <a:lstStyle/>
          <a:p>
            <a:r>
              <a:rPr lang="en-US" b="1"/>
              <a:t>Additional material</a:t>
            </a:r>
            <a:endParaRPr lang="en-GB" b="1"/>
          </a:p>
        </p:txBody>
      </p:sp>
      <p:sp>
        <p:nvSpPr>
          <p:cNvPr id="3" name="Content Placeholder 2">
            <a:extLst>
              <a:ext uri="{FF2B5EF4-FFF2-40B4-BE49-F238E27FC236}">
                <a16:creationId xmlns:a16="http://schemas.microsoft.com/office/drawing/2014/main" id="{59F82D9E-5108-2ADF-B729-34E530F6108C}"/>
              </a:ext>
            </a:extLst>
          </p:cNvPr>
          <p:cNvSpPr>
            <a:spLocks noGrp="1"/>
          </p:cNvSpPr>
          <p:nvPr>
            <p:ph idx="1"/>
          </p:nvPr>
        </p:nvSpPr>
        <p:spPr>
          <a:xfrm>
            <a:off x="1212504" y="2711622"/>
            <a:ext cx="9749786" cy="2989304"/>
          </a:xfrm>
        </p:spPr>
        <p:txBody>
          <a:bodyPr/>
          <a:lstStyle/>
          <a:p>
            <a:r>
              <a:rPr lang="en-US" dirty="0"/>
              <a:t>Further listening </a:t>
            </a:r>
          </a:p>
        </p:txBody>
      </p:sp>
    </p:spTree>
    <p:extLst>
      <p:ext uri="{BB962C8B-B14F-4D97-AF65-F5344CB8AC3E}">
        <p14:creationId xmlns:p14="http://schemas.microsoft.com/office/powerpoint/2010/main" val="2643786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B19F03-1CE6-4111-A66F-3189D30BFD40}"/>
              </a:ext>
            </a:extLst>
          </p:cNvPr>
          <p:cNvSpPr>
            <a:spLocks noGrp="1"/>
          </p:cNvSpPr>
          <p:nvPr>
            <p:ph idx="10"/>
          </p:nvPr>
        </p:nvSpPr>
        <p:spPr>
          <a:xfrm>
            <a:off x="1230234" y="2414785"/>
            <a:ext cx="9044066" cy="3404649"/>
          </a:xfrm>
        </p:spPr>
        <p:txBody>
          <a:bodyPr>
            <a:normAutofit/>
          </a:bodyPr>
          <a:lstStyle/>
          <a:p>
            <a:pPr marL="0" indent="0">
              <a:buNone/>
            </a:pPr>
            <a:r>
              <a:rPr lang="en-GB" sz="3200" b="1" dirty="0">
                <a:solidFill>
                  <a:srgbClr val="3A8B8E"/>
                </a:solidFill>
                <a:latin typeface="Century Gothic" panose="020B0502020202020204" pitchFamily="34" charset="0"/>
              </a:rPr>
              <a:t>BBC Ten Pieces:</a:t>
            </a:r>
          </a:p>
          <a:p>
            <a:pPr marL="0" indent="0">
              <a:buNone/>
            </a:pPr>
            <a:r>
              <a:rPr lang="en-GB" sz="3200" b="1" i="1" dirty="0">
                <a:solidFill>
                  <a:srgbClr val="3A8B8E"/>
                </a:solidFill>
              </a:rPr>
              <a:t>Connect it </a:t>
            </a:r>
            <a:r>
              <a:rPr lang="en-GB" sz="3200" b="1" dirty="0">
                <a:solidFill>
                  <a:srgbClr val="3A8B8E"/>
                </a:solidFill>
              </a:rPr>
              <a:t>by Anna Meredith</a:t>
            </a:r>
            <a:endParaRPr lang="en-GB" sz="3200" b="1" dirty="0">
              <a:solidFill>
                <a:srgbClr val="3A8B8E"/>
              </a:solidFill>
              <a:latin typeface="Century Gothic" panose="020B0502020202020204" pitchFamily="34" charset="0"/>
            </a:endParaRPr>
          </a:p>
          <a:p>
            <a:pPr marL="0" indent="0">
              <a:buNone/>
            </a:pPr>
            <a:r>
              <a:rPr lang="en-GB" sz="1800" b="1" dirty="0">
                <a:effectLst/>
                <a:ea typeface="Calibri" panose="020F0502020204030204" pitchFamily="34" charset="0"/>
                <a:hlinkClick r:id="rId3"/>
              </a:rPr>
              <a:t>https://www.bbc.co.uk/programmes/p02b5cqg</a:t>
            </a:r>
            <a:endParaRPr lang="en-GB" sz="1800" b="1" dirty="0">
              <a:effectLst/>
              <a:ea typeface="Calibri" panose="020F0502020204030204" pitchFamily="34" charset="0"/>
            </a:endParaRPr>
          </a:p>
          <a:p>
            <a:pPr marL="0" indent="0">
              <a:buNone/>
            </a:pPr>
            <a:r>
              <a:rPr lang="en-GB" sz="2400" dirty="0">
                <a:effectLst/>
              </a:rPr>
              <a:t> </a:t>
            </a:r>
            <a:endParaRPr lang="en-GB" sz="3200" dirty="0">
              <a:solidFill>
                <a:srgbClr val="3A8B8E"/>
              </a:solidFill>
              <a:effectLst/>
            </a:endParaRPr>
          </a:p>
          <a:p>
            <a:pPr marL="0" indent="0">
              <a:buNone/>
            </a:pPr>
            <a:endParaRPr lang="en-GB" sz="3200" dirty="0">
              <a:solidFill>
                <a:srgbClr val="3A8B8E"/>
              </a:solidFill>
              <a:latin typeface="Century Gothic" panose="020B0502020202020204" pitchFamily="34" charset="0"/>
            </a:endParaRPr>
          </a:p>
        </p:txBody>
      </p:sp>
      <p:sp>
        <p:nvSpPr>
          <p:cNvPr id="5" name="Title 4">
            <a:extLst>
              <a:ext uri="{FF2B5EF4-FFF2-40B4-BE49-F238E27FC236}">
                <a16:creationId xmlns:a16="http://schemas.microsoft.com/office/drawing/2014/main" id="{506902E4-6E97-409D-887A-0F6C090D7F31}"/>
              </a:ext>
            </a:extLst>
          </p:cNvPr>
          <p:cNvSpPr>
            <a:spLocks noGrp="1"/>
          </p:cNvSpPr>
          <p:nvPr>
            <p:ph type="title"/>
          </p:nvPr>
        </p:nvSpPr>
        <p:spPr>
          <a:xfrm>
            <a:off x="899539" y="819352"/>
            <a:ext cx="10163624" cy="1325563"/>
          </a:xfrm>
        </p:spPr>
        <p:txBody>
          <a:bodyPr/>
          <a:lstStyle/>
          <a:p>
            <a:r>
              <a:rPr lang="en-GB" b="1" i="1" dirty="0">
                <a:latin typeface="Century Gothic" panose="020B0502020202020204" pitchFamily="34" charset="0"/>
              </a:rPr>
              <a:t>Connect it</a:t>
            </a:r>
          </a:p>
        </p:txBody>
      </p:sp>
    </p:spTree>
    <p:extLst>
      <p:ext uri="{BB962C8B-B14F-4D97-AF65-F5344CB8AC3E}">
        <p14:creationId xmlns:p14="http://schemas.microsoft.com/office/powerpoint/2010/main" val="2017395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0254A1-0F74-4869-A576-B14D5FAB8855}"/>
              </a:ext>
            </a:extLst>
          </p:cNvPr>
          <p:cNvSpPr>
            <a:spLocks noGrp="1"/>
          </p:cNvSpPr>
          <p:nvPr>
            <p:ph idx="1"/>
          </p:nvPr>
        </p:nvSpPr>
        <p:spPr>
          <a:xfrm>
            <a:off x="1014536" y="2522060"/>
            <a:ext cx="10212263" cy="4102135"/>
          </a:xfrm>
        </p:spPr>
        <p:txBody>
          <a:bodyPr>
            <a:normAutofit/>
          </a:bodyPr>
          <a:lstStyle/>
          <a:p>
            <a:r>
              <a:rPr lang="en-GB" sz="2800" b="1" dirty="0">
                <a:solidFill>
                  <a:srgbClr val="5DC6C6"/>
                </a:solidFill>
              </a:rPr>
              <a:t>Pitch: the highness or lowness of a note.</a:t>
            </a:r>
          </a:p>
          <a:p>
            <a:r>
              <a:rPr lang="en-GB" sz="2800" b="1" dirty="0">
                <a:solidFill>
                  <a:srgbClr val="3A8B8E"/>
                </a:solidFill>
              </a:rPr>
              <a:t>Tempo: beat – a continuous steady pulse that occurs in music. This could be compared to a ticking clock or a pumping heart.</a:t>
            </a:r>
          </a:p>
          <a:p>
            <a:r>
              <a:rPr lang="en-GB" sz="2800" b="1" dirty="0">
                <a:solidFill>
                  <a:srgbClr val="F3001B"/>
                </a:solidFill>
              </a:rPr>
              <a:t>Duration: the length of a sound, often counted in beats. For instance, a 4-beat note should be counted ‘1,2,3,4’.</a:t>
            </a:r>
          </a:p>
          <a:p>
            <a:pPr marL="0" indent="0">
              <a:buNone/>
            </a:pPr>
            <a:endParaRPr lang="en-GB" sz="3200" b="1" dirty="0">
              <a:solidFill>
                <a:srgbClr val="5DC6C6"/>
              </a:solidFill>
            </a:endParaRPr>
          </a:p>
        </p:txBody>
      </p:sp>
      <p:sp>
        <p:nvSpPr>
          <p:cNvPr id="4" name="TextBox 3">
            <a:extLst>
              <a:ext uri="{FF2B5EF4-FFF2-40B4-BE49-F238E27FC236}">
                <a16:creationId xmlns:a16="http://schemas.microsoft.com/office/drawing/2014/main" id="{88CADF5C-2B90-41F3-A97E-20DBD18A2C2B}"/>
              </a:ext>
            </a:extLst>
          </p:cNvPr>
          <p:cNvSpPr txBox="1"/>
          <p:nvPr/>
        </p:nvSpPr>
        <p:spPr>
          <a:xfrm>
            <a:off x="1177446" y="1180671"/>
            <a:ext cx="5336088" cy="830997"/>
          </a:xfrm>
          <a:prstGeom prst="rect">
            <a:avLst/>
          </a:prstGeom>
          <a:noFill/>
        </p:spPr>
        <p:txBody>
          <a:bodyPr wrap="square" rtlCol="0">
            <a:spAutoFit/>
          </a:bodyPr>
          <a:lstStyle/>
          <a:p>
            <a:r>
              <a:rPr lang="en-GB" sz="4800" b="1">
                <a:solidFill>
                  <a:schemeClr val="bg1"/>
                </a:solidFill>
                <a:latin typeface="Century Gothic" panose="020B0502020202020204" pitchFamily="34" charset="0"/>
              </a:rPr>
              <a:t>Key words</a:t>
            </a:r>
          </a:p>
        </p:txBody>
      </p:sp>
    </p:spTree>
    <p:extLst>
      <p:ext uri="{BB962C8B-B14F-4D97-AF65-F5344CB8AC3E}">
        <p14:creationId xmlns:p14="http://schemas.microsoft.com/office/powerpoint/2010/main" val="40866894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descr="Darude - Sandstorm (Official Video)">
            <a:hlinkClick r:id="" action="ppaction://media"/>
            <a:extLst>
              <a:ext uri="{FF2B5EF4-FFF2-40B4-BE49-F238E27FC236}">
                <a16:creationId xmlns:a16="http://schemas.microsoft.com/office/drawing/2014/main" id="{736D56D2-4CB9-8228-164B-EAC9FEBE8562}"/>
              </a:ext>
            </a:extLst>
          </p:cNvPr>
          <p:cNvPicPr>
            <a:picLocks noGrp="1" noRot="1" noChangeAspect="1"/>
          </p:cNvPicPr>
          <p:nvPr>
            <p:ph idx="10"/>
            <a:videoFile r:link="rId1"/>
          </p:nvPr>
        </p:nvPicPr>
        <p:blipFill>
          <a:blip r:embed="rId4"/>
          <a:stretch>
            <a:fillRect/>
          </a:stretch>
        </p:blipFill>
        <p:spPr>
          <a:xfrm>
            <a:off x="1196975" y="2433638"/>
            <a:ext cx="6026150" cy="3405187"/>
          </a:xfrm>
          <a:prstGeom prst="rect">
            <a:avLst/>
          </a:prstGeom>
        </p:spPr>
      </p:pic>
      <p:sp>
        <p:nvSpPr>
          <p:cNvPr id="5" name="Title 4">
            <a:extLst>
              <a:ext uri="{FF2B5EF4-FFF2-40B4-BE49-F238E27FC236}">
                <a16:creationId xmlns:a16="http://schemas.microsoft.com/office/drawing/2014/main" id="{506902E4-6E97-409D-887A-0F6C090D7F31}"/>
              </a:ext>
            </a:extLst>
          </p:cNvPr>
          <p:cNvSpPr>
            <a:spLocks noGrp="1"/>
          </p:cNvSpPr>
          <p:nvPr>
            <p:ph type="title"/>
          </p:nvPr>
        </p:nvSpPr>
        <p:spPr>
          <a:xfrm>
            <a:off x="899539" y="819352"/>
            <a:ext cx="10163624" cy="1325563"/>
          </a:xfrm>
        </p:spPr>
        <p:txBody>
          <a:bodyPr/>
          <a:lstStyle/>
          <a:p>
            <a:r>
              <a:rPr lang="en-GB" b="1" i="1" dirty="0">
                <a:latin typeface="Century Gothic" panose="020B0502020202020204" pitchFamily="34" charset="0"/>
              </a:rPr>
              <a:t>Sandstorm</a:t>
            </a:r>
          </a:p>
        </p:txBody>
      </p:sp>
      <p:sp>
        <p:nvSpPr>
          <p:cNvPr id="2" name="TextBox 1">
            <a:extLst>
              <a:ext uri="{FF2B5EF4-FFF2-40B4-BE49-F238E27FC236}">
                <a16:creationId xmlns:a16="http://schemas.microsoft.com/office/drawing/2014/main" id="{E061CB46-D951-082D-FFC7-31AD1D28A4CF}"/>
              </a:ext>
            </a:extLst>
          </p:cNvPr>
          <p:cNvSpPr txBox="1"/>
          <p:nvPr/>
        </p:nvSpPr>
        <p:spPr>
          <a:xfrm>
            <a:off x="7403187" y="3558924"/>
            <a:ext cx="3659976" cy="2308324"/>
          </a:xfrm>
          <a:prstGeom prst="rect">
            <a:avLst/>
          </a:prstGeom>
          <a:noFill/>
        </p:spPr>
        <p:txBody>
          <a:bodyPr wrap="none" rtlCol="0">
            <a:spAutoFit/>
          </a:bodyPr>
          <a:lstStyle/>
          <a:p>
            <a:r>
              <a:rPr lang="en-US" sz="2400" b="1" dirty="0">
                <a:solidFill>
                  <a:srgbClr val="005F85"/>
                </a:solidFill>
                <a:latin typeface="Century Gothic" panose="020B0502020202020204" pitchFamily="34" charset="0"/>
              </a:rPr>
              <a:t>Written by</a:t>
            </a:r>
            <a:br>
              <a:rPr lang="en-US" sz="2400" b="1" dirty="0">
                <a:solidFill>
                  <a:srgbClr val="005F85"/>
                </a:solidFill>
                <a:latin typeface="Century Gothic" panose="020B0502020202020204" pitchFamily="34" charset="0"/>
              </a:rPr>
            </a:br>
            <a:r>
              <a:rPr lang="en-US" sz="2400" b="1" dirty="0">
                <a:solidFill>
                  <a:srgbClr val="3A8B8E"/>
                </a:solidFill>
                <a:latin typeface="Century Gothic" panose="020B0502020202020204" pitchFamily="34" charset="0"/>
              </a:rPr>
              <a:t>Jaakko </a:t>
            </a:r>
            <a:r>
              <a:rPr lang="en-US" sz="2400" b="1" dirty="0" err="1">
                <a:solidFill>
                  <a:srgbClr val="3A8B8E"/>
                </a:solidFill>
                <a:latin typeface="Century Gothic" panose="020B0502020202020204" pitchFamily="34" charset="0"/>
              </a:rPr>
              <a:t>Salovaara</a:t>
            </a:r>
            <a:r>
              <a:rPr lang="en-US" sz="2400" b="1" dirty="0">
                <a:solidFill>
                  <a:srgbClr val="3A8B8E"/>
                </a:solidFill>
                <a:latin typeface="Century Gothic" panose="020B0502020202020204" pitchFamily="34" charset="0"/>
              </a:rPr>
              <a:t> and </a:t>
            </a:r>
            <a:br>
              <a:rPr lang="en-US" sz="2400" b="1" dirty="0">
                <a:solidFill>
                  <a:srgbClr val="3A8B8E"/>
                </a:solidFill>
                <a:latin typeface="Century Gothic" panose="020B0502020202020204" pitchFamily="34" charset="0"/>
              </a:rPr>
            </a:br>
            <a:r>
              <a:rPr lang="en-US" sz="2400" b="1" dirty="0">
                <a:solidFill>
                  <a:srgbClr val="3A8B8E"/>
                </a:solidFill>
                <a:latin typeface="Century Gothic" panose="020B0502020202020204" pitchFamily="34" charset="0"/>
              </a:rPr>
              <a:t>Ville Virtanen.</a:t>
            </a:r>
            <a:br>
              <a:rPr lang="en-US" sz="2400" b="1" dirty="0">
                <a:solidFill>
                  <a:srgbClr val="005F85"/>
                </a:solidFill>
                <a:latin typeface="Century Gothic" panose="020B0502020202020204" pitchFamily="34" charset="0"/>
              </a:rPr>
            </a:br>
            <a:br>
              <a:rPr lang="en-US" sz="2400" b="1" dirty="0">
                <a:solidFill>
                  <a:srgbClr val="005F85"/>
                </a:solidFill>
                <a:latin typeface="Century Gothic" panose="020B0502020202020204" pitchFamily="34" charset="0"/>
              </a:rPr>
            </a:br>
            <a:r>
              <a:rPr lang="en-US" sz="2400" b="1" dirty="0">
                <a:solidFill>
                  <a:srgbClr val="005F85"/>
                </a:solidFill>
                <a:latin typeface="Century Gothic" panose="020B0502020202020204" pitchFamily="34" charset="0"/>
              </a:rPr>
              <a:t>Performed by</a:t>
            </a:r>
            <a:br>
              <a:rPr lang="en-US" sz="2400" b="1" dirty="0">
                <a:solidFill>
                  <a:srgbClr val="3A8B8E"/>
                </a:solidFill>
                <a:latin typeface="Century Gothic" panose="020B0502020202020204" pitchFamily="34" charset="0"/>
              </a:rPr>
            </a:br>
            <a:r>
              <a:rPr lang="en-US" sz="2400" b="1" dirty="0" err="1">
                <a:solidFill>
                  <a:srgbClr val="3A8B8E"/>
                </a:solidFill>
                <a:latin typeface="Century Gothic" panose="020B0502020202020204" pitchFamily="34" charset="0"/>
              </a:rPr>
              <a:t>Darude</a:t>
            </a:r>
            <a:r>
              <a:rPr lang="en-US" sz="2400" b="1" dirty="0">
                <a:solidFill>
                  <a:srgbClr val="3A8B8E"/>
                </a:solidFill>
                <a:latin typeface="Century Gothic" panose="020B0502020202020204" pitchFamily="34" charset="0"/>
              </a:rPr>
              <a:t>.</a:t>
            </a:r>
          </a:p>
        </p:txBody>
      </p:sp>
    </p:spTree>
    <p:extLst>
      <p:ext uri="{BB962C8B-B14F-4D97-AF65-F5344CB8AC3E}">
        <p14:creationId xmlns:p14="http://schemas.microsoft.com/office/powerpoint/2010/main" val="200741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1005A-6FED-CFF0-E263-BD8271863F94}"/>
              </a:ext>
            </a:extLst>
          </p:cNvPr>
          <p:cNvSpPr>
            <a:spLocks noGrp="1"/>
          </p:cNvSpPr>
          <p:nvPr>
            <p:ph type="title"/>
          </p:nvPr>
        </p:nvSpPr>
        <p:spPr/>
        <p:txBody>
          <a:bodyPr/>
          <a:lstStyle/>
          <a:p>
            <a:r>
              <a:rPr lang="en-US" b="1"/>
              <a:t>Lesson 1</a:t>
            </a:r>
            <a:endParaRPr lang="en-GB" b="1"/>
          </a:p>
        </p:txBody>
      </p:sp>
      <p:sp>
        <p:nvSpPr>
          <p:cNvPr id="3" name="Content Placeholder 2">
            <a:extLst>
              <a:ext uri="{FF2B5EF4-FFF2-40B4-BE49-F238E27FC236}">
                <a16:creationId xmlns:a16="http://schemas.microsoft.com/office/drawing/2014/main" id="{59F82D9E-5108-2ADF-B729-34E530F6108C}"/>
              </a:ext>
            </a:extLst>
          </p:cNvPr>
          <p:cNvSpPr>
            <a:spLocks noGrp="1"/>
          </p:cNvSpPr>
          <p:nvPr>
            <p:ph idx="1"/>
          </p:nvPr>
        </p:nvSpPr>
        <p:spPr/>
        <p:txBody>
          <a:bodyPr/>
          <a:lstStyle/>
          <a:p>
            <a:r>
              <a:rPr lang="en-US" dirty="0"/>
              <a:t>Learn about composer Anna Meredith.</a:t>
            </a:r>
          </a:p>
          <a:p>
            <a:r>
              <a:rPr lang="en-US" dirty="0"/>
              <a:t>Explore the piece using movement.</a:t>
            </a:r>
          </a:p>
          <a:p>
            <a:r>
              <a:rPr lang="en-US" dirty="0"/>
              <a:t>Feel the beat using whole body movements.</a:t>
            </a:r>
          </a:p>
          <a:p>
            <a:pPr marL="0" indent="0">
              <a:buNone/>
            </a:pPr>
            <a:endParaRPr lang="en-US" dirty="0"/>
          </a:p>
        </p:txBody>
      </p:sp>
      <p:sp>
        <p:nvSpPr>
          <p:cNvPr id="5" name="TextBox 4">
            <a:extLst>
              <a:ext uri="{FF2B5EF4-FFF2-40B4-BE49-F238E27FC236}">
                <a16:creationId xmlns:a16="http://schemas.microsoft.com/office/drawing/2014/main" id="{2599F6B3-2FE6-45C6-44F4-2424B5C5D4E0}"/>
              </a:ext>
            </a:extLst>
          </p:cNvPr>
          <p:cNvSpPr txBox="1"/>
          <p:nvPr/>
        </p:nvSpPr>
        <p:spPr>
          <a:xfrm>
            <a:off x="1246916" y="2081707"/>
            <a:ext cx="9749786" cy="461665"/>
          </a:xfrm>
          <a:prstGeom prst="rect">
            <a:avLst/>
          </a:prstGeom>
          <a:noFill/>
        </p:spPr>
        <p:txBody>
          <a:bodyPr wrap="square">
            <a:spAutoFit/>
          </a:bodyPr>
          <a:lstStyle/>
          <a:p>
            <a:r>
              <a:rPr lang="en-US" sz="2400" b="1" dirty="0">
                <a:solidFill>
                  <a:schemeClr val="bg1"/>
                </a:solidFill>
                <a:latin typeface="Century Gothic" panose="020B0502020202020204" pitchFamily="34" charset="0"/>
              </a:rPr>
              <a:t>Explore </a:t>
            </a:r>
            <a:r>
              <a:rPr lang="en-US" sz="2400" b="1" i="1" dirty="0">
                <a:solidFill>
                  <a:schemeClr val="bg1"/>
                </a:solidFill>
                <a:latin typeface="Century Gothic" panose="020B0502020202020204" pitchFamily="34" charset="0"/>
              </a:rPr>
              <a:t>Nautilus</a:t>
            </a:r>
            <a:r>
              <a:rPr lang="en-US" sz="2400" b="1" dirty="0">
                <a:solidFill>
                  <a:schemeClr val="bg1"/>
                </a:solidFill>
                <a:latin typeface="Century Gothic" panose="020B0502020202020204" pitchFamily="34" charset="0"/>
              </a:rPr>
              <a:t> through movement and active listening. </a:t>
            </a:r>
          </a:p>
        </p:txBody>
      </p:sp>
    </p:spTree>
    <p:extLst>
      <p:ext uri="{BB962C8B-B14F-4D97-AF65-F5344CB8AC3E}">
        <p14:creationId xmlns:p14="http://schemas.microsoft.com/office/powerpoint/2010/main" val="1495335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6902E4-6E97-409D-887A-0F6C090D7F31}"/>
              </a:ext>
            </a:extLst>
          </p:cNvPr>
          <p:cNvSpPr>
            <a:spLocks noGrp="1"/>
          </p:cNvSpPr>
          <p:nvPr>
            <p:ph type="title"/>
          </p:nvPr>
        </p:nvSpPr>
        <p:spPr>
          <a:xfrm>
            <a:off x="899539" y="819352"/>
            <a:ext cx="10163624" cy="1325563"/>
          </a:xfrm>
        </p:spPr>
        <p:txBody>
          <a:bodyPr/>
          <a:lstStyle/>
          <a:p>
            <a:r>
              <a:rPr lang="en-GB" b="1" dirty="0">
                <a:latin typeface="Century Gothic" panose="020B0502020202020204" pitchFamily="34" charset="0"/>
              </a:rPr>
              <a:t>Warm-up: Bossy signals game</a:t>
            </a:r>
          </a:p>
        </p:txBody>
      </p:sp>
      <p:sp>
        <p:nvSpPr>
          <p:cNvPr id="3" name="Content Placeholder 2">
            <a:extLst>
              <a:ext uri="{FF2B5EF4-FFF2-40B4-BE49-F238E27FC236}">
                <a16:creationId xmlns:a16="http://schemas.microsoft.com/office/drawing/2014/main" id="{403AFDCB-DE9E-D911-3A58-C29260709572}"/>
              </a:ext>
            </a:extLst>
          </p:cNvPr>
          <p:cNvSpPr>
            <a:spLocks noGrp="1"/>
          </p:cNvSpPr>
          <p:nvPr>
            <p:ph idx="10"/>
          </p:nvPr>
        </p:nvSpPr>
        <p:spPr>
          <a:xfrm>
            <a:off x="1014188" y="2380721"/>
            <a:ext cx="10163623" cy="3783012"/>
          </a:xfrm>
        </p:spPr>
        <p:txBody>
          <a:bodyPr>
            <a:normAutofit lnSpcReduction="10000"/>
          </a:bodyPr>
          <a:lstStyle/>
          <a:p>
            <a:r>
              <a:rPr lang="en-GB" sz="2800" b="1" dirty="0">
                <a:solidFill>
                  <a:srgbClr val="3A8B8E"/>
                </a:solidFill>
              </a:rPr>
              <a:t>Sit in a circle and listen out for these sung signals</a:t>
            </a:r>
          </a:p>
          <a:p>
            <a:pPr lvl="1"/>
            <a:r>
              <a:rPr lang="en-GB" sz="2800" b="1" dirty="0">
                <a:solidFill>
                  <a:srgbClr val="5DC6C6"/>
                </a:solidFill>
              </a:rPr>
              <a:t>‘Now our hands go up’ – raise your hands above your head.</a:t>
            </a:r>
          </a:p>
          <a:p>
            <a:pPr lvl="1"/>
            <a:r>
              <a:rPr lang="en-GB" sz="2800" b="1" dirty="0">
                <a:solidFill>
                  <a:srgbClr val="005F85"/>
                </a:solidFill>
              </a:rPr>
              <a:t>‘Now our hands go down’ – lower your hands then ‘tickle’ your fingers on the floor.</a:t>
            </a:r>
          </a:p>
          <a:p>
            <a:pPr lvl="1"/>
            <a:r>
              <a:rPr lang="en-GB" sz="2800" b="1" dirty="0">
                <a:solidFill>
                  <a:srgbClr val="A31C33"/>
                </a:solidFill>
              </a:rPr>
              <a:t>‘Stay just where you are’ – leave your hands in the air.</a:t>
            </a:r>
            <a:endParaRPr lang="en-GB" sz="2800" b="1" dirty="0">
              <a:solidFill>
                <a:srgbClr val="005F85"/>
              </a:solidFill>
            </a:endParaRPr>
          </a:p>
          <a:p>
            <a:r>
              <a:rPr lang="en-GB" sz="2800" b="1" dirty="0">
                <a:solidFill>
                  <a:srgbClr val="3A8B8E"/>
                </a:solidFill>
              </a:rPr>
              <a:t>Can you copy the movements? The order might get mixed up so listen carefully!</a:t>
            </a:r>
          </a:p>
          <a:p>
            <a:r>
              <a:rPr lang="en-GB" sz="2800" b="1" dirty="0">
                <a:solidFill>
                  <a:srgbClr val="3A8B8E"/>
                </a:solidFill>
              </a:rPr>
              <a:t>Sometimes you’ll hear just the notes, no words.</a:t>
            </a:r>
          </a:p>
        </p:txBody>
      </p:sp>
    </p:spTree>
    <p:extLst>
      <p:ext uri="{BB962C8B-B14F-4D97-AF65-F5344CB8AC3E}">
        <p14:creationId xmlns:p14="http://schemas.microsoft.com/office/powerpoint/2010/main" val="1560550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6902E4-6E97-409D-887A-0F6C090D7F31}"/>
              </a:ext>
            </a:extLst>
          </p:cNvPr>
          <p:cNvSpPr>
            <a:spLocks noGrp="1"/>
          </p:cNvSpPr>
          <p:nvPr>
            <p:ph type="title"/>
          </p:nvPr>
        </p:nvSpPr>
        <p:spPr>
          <a:xfrm>
            <a:off x="899539" y="819352"/>
            <a:ext cx="10163624" cy="1325563"/>
          </a:xfrm>
        </p:spPr>
        <p:txBody>
          <a:bodyPr/>
          <a:lstStyle/>
          <a:p>
            <a:r>
              <a:rPr lang="en-GB" b="1" dirty="0">
                <a:latin typeface="Century Gothic" panose="020B0502020202020204" pitchFamily="34" charset="0"/>
              </a:rPr>
              <a:t>About the composer</a:t>
            </a:r>
          </a:p>
        </p:txBody>
      </p:sp>
      <p:pic>
        <p:nvPicPr>
          <p:cNvPr id="3" name="Content Placeholder 4">
            <a:extLst>
              <a:ext uri="{FF2B5EF4-FFF2-40B4-BE49-F238E27FC236}">
                <a16:creationId xmlns:a16="http://schemas.microsoft.com/office/drawing/2014/main" id="{57CF92DB-9F71-B17C-A0C6-7CBCFB147B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2984" y="2362533"/>
            <a:ext cx="2648843" cy="3574515"/>
          </a:xfrm>
          <a:prstGeom prst="rect">
            <a:avLst/>
          </a:prstGeom>
        </p:spPr>
      </p:pic>
      <p:sp>
        <p:nvSpPr>
          <p:cNvPr id="4" name="Content Placeholder 2">
            <a:extLst>
              <a:ext uri="{FF2B5EF4-FFF2-40B4-BE49-F238E27FC236}">
                <a16:creationId xmlns:a16="http://schemas.microsoft.com/office/drawing/2014/main" id="{C2001076-A2BE-2A8B-30CD-84F8673E7879}"/>
              </a:ext>
            </a:extLst>
          </p:cNvPr>
          <p:cNvSpPr txBox="1">
            <a:spLocks/>
          </p:cNvSpPr>
          <p:nvPr/>
        </p:nvSpPr>
        <p:spPr>
          <a:xfrm>
            <a:off x="3865647" y="2784347"/>
            <a:ext cx="7445820" cy="3152701"/>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Tx/>
              <a:buBlip>
                <a:blip r:embed="rId4"/>
              </a:buBlip>
              <a:tabLst/>
              <a:defRPr sz="2400" kern="1200">
                <a:solidFill>
                  <a:schemeClr val="tx1"/>
                </a:solidFill>
                <a:latin typeface="VAG Rounded Std Light" panose="020F0502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AG Rounded Std Light" panose="020F0502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G Rounded Std Light" panose="020F0502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AG Rounded Std Light" panose="020F0502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AG Rounded Std Light" panose="020F0502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b="1" dirty="0">
                <a:solidFill>
                  <a:srgbClr val="3A8B8E"/>
                </a:solidFill>
                <a:latin typeface="Century Gothic" panose="020B0502020202020204" pitchFamily="34" charset="0"/>
                <a:ea typeface="Times New Roman" panose="02020603050405020304" pitchFamily="18" charset="0"/>
                <a:cs typeface="Calibri" panose="020F0502020204030204" pitchFamily="34" charset="0"/>
              </a:rPr>
              <a:t>This is the composer of </a:t>
            </a:r>
            <a:r>
              <a:rPr lang="en-GB" sz="2800" b="1" i="1" dirty="0">
                <a:solidFill>
                  <a:srgbClr val="3A8B8E"/>
                </a:solidFill>
                <a:latin typeface="Century Gothic" panose="020B0502020202020204" pitchFamily="34" charset="0"/>
                <a:ea typeface="Times New Roman" panose="02020603050405020304" pitchFamily="18" charset="0"/>
                <a:cs typeface="Calibri" panose="020F0502020204030204" pitchFamily="34" charset="0"/>
              </a:rPr>
              <a:t>Nautilus</a:t>
            </a:r>
            <a:r>
              <a:rPr lang="en-GB" sz="2800" b="1" dirty="0">
                <a:solidFill>
                  <a:srgbClr val="3A8B8E"/>
                </a:solidFill>
                <a:latin typeface="Century Gothic" panose="020B0502020202020204" pitchFamily="34" charset="0"/>
                <a:ea typeface="Times New Roman" panose="02020603050405020304" pitchFamily="18" charset="0"/>
                <a:cs typeface="Calibri" panose="020F0502020204030204" pitchFamily="34" charset="0"/>
              </a:rPr>
              <a:t>, Anna Meredith.</a:t>
            </a:r>
          </a:p>
          <a:p>
            <a:r>
              <a:rPr lang="en-GB" sz="2800" b="1" dirty="0">
                <a:solidFill>
                  <a:srgbClr val="3A8B8E"/>
                </a:solidFill>
                <a:latin typeface="Century Gothic" panose="020B0502020202020204" pitchFamily="34" charset="0"/>
                <a:ea typeface="Times New Roman" panose="02020603050405020304" pitchFamily="18" charset="0"/>
                <a:cs typeface="Calibri" panose="020F0502020204030204" pitchFamily="34" charset="0"/>
              </a:rPr>
              <a:t>She is also a producer and performer.</a:t>
            </a:r>
          </a:p>
          <a:p>
            <a:r>
              <a:rPr lang="en-GB" sz="2800" b="1" dirty="0">
                <a:solidFill>
                  <a:srgbClr val="3A8B8E"/>
                </a:solidFill>
                <a:latin typeface="Century Gothic" panose="020B0502020202020204" pitchFamily="34" charset="0"/>
                <a:ea typeface="Times New Roman" panose="02020603050405020304" pitchFamily="18" charset="0"/>
                <a:cs typeface="Calibri" panose="020F0502020204030204" pitchFamily="34" charset="0"/>
              </a:rPr>
              <a:t>She is Scottish.</a:t>
            </a:r>
          </a:p>
          <a:p>
            <a:r>
              <a:rPr lang="en-GB" sz="2800" b="1" dirty="0">
                <a:solidFill>
                  <a:srgbClr val="3A8B8E"/>
                </a:solidFill>
                <a:latin typeface="Century Gothic" panose="020B0502020202020204" pitchFamily="34" charset="0"/>
                <a:ea typeface="Calibri" panose="020F0502020204030204" pitchFamily="34" charset="0"/>
                <a:cs typeface="Calibri" panose="020F0502020204030204" pitchFamily="34" charset="0"/>
              </a:rPr>
              <a:t>Her music covers lots of different styles.</a:t>
            </a:r>
            <a:endParaRPr lang="en-GB" sz="2800" b="1" dirty="0">
              <a:solidFill>
                <a:srgbClr val="3A8B8E"/>
              </a:solidFill>
              <a:latin typeface="Century Gothic" panose="020B0502020202020204" pitchFamily="34" charset="0"/>
              <a:ea typeface="Calibri" panose="020F0502020204030204" pitchFamily="34" charset="0"/>
              <a:cs typeface="Times New Roman" panose="02020603050405020304" pitchFamily="18" charset="0"/>
            </a:endParaRPr>
          </a:p>
          <a:p>
            <a:pPr marL="0" indent="0">
              <a:buFontTx/>
              <a:buNone/>
            </a:pPr>
            <a:endParaRPr lang="en-GB" sz="2000" b="1" dirty="0">
              <a:latin typeface="Century Gothic" panose="020B050202020202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23891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6902E4-6E97-409D-887A-0F6C090D7F31}"/>
              </a:ext>
            </a:extLst>
          </p:cNvPr>
          <p:cNvSpPr>
            <a:spLocks noGrp="1"/>
          </p:cNvSpPr>
          <p:nvPr>
            <p:ph type="title"/>
          </p:nvPr>
        </p:nvSpPr>
        <p:spPr>
          <a:xfrm>
            <a:off x="899539" y="819352"/>
            <a:ext cx="10163624" cy="1325563"/>
          </a:xfrm>
        </p:spPr>
        <p:txBody>
          <a:bodyPr>
            <a:normAutofit fontScale="90000"/>
          </a:bodyPr>
          <a:lstStyle/>
          <a:p>
            <a:r>
              <a:rPr lang="en-GB" b="1" dirty="0">
                <a:latin typeface="Century Gothic" panose="020B0502020202020204" pitchFamily="34" charset="0"/>
              </a:rPr>
              <a:t>Explore </a:t>
            </a:r>
            <a:r>
              <a:rPr lang="en-GB" b="1" i="1" dirty="0">
                <a:latin typeface="Century Gothic" panose="020B0502020202020204" pitchFamily="34" charset="0"/>
              </a:rPr>
              <a:t>Nautilus</a:t>
            </a:r>
            <a:r>
              <a:rPr lang="en-GB" b="1" dirty="0">
                <a:latin typeface="Century Gothic" panose="020B0502020202020204" pitchFamily="34" charset="0"/>
              </a:rPr>
              <a:t> </a:t>
            </a:r>
            <a:br>
              <a:rPr lang="en-GB" b="1" dirty="0">
                <a:latin typeface="Century Gothic" panose="020B0502020202020204" pitchFamily="34" charset="0"/>
              </a:rPr>
            </a:br>
            <a:r>
              <a:rPr lang="en-GB" b="1" dirty="0">
                <a:latin typeface="Century Gothic" panose="020B0502020202020204" pitchFamily="34" charset="0"/>
              </a:rPr>
              <a:t>– first impressions</a:t>
            </a:r>
          </a:p>
        </p:txBody>
      </p:sp>
      <p:sp>
        <p:nvSpPr>
          <p:cNvPr id="3" name="Content Placeholder 2">
            <a:extLst>
              <a:ext uri="{FF2B5EF4-FFF2-40B4-BE49-F238E27FC236}">
                <a16:creationId xmlns:a16="http://schemas.microsoft.com/office/drawing/2014/main" id="{91EF0CBD-BA83-2D6C-8DD9-CC5D40D6C968}"/>
              </a:ext>
            </a:extLst>
          </p:cNvPr>
          <p:cNvSpPr>
            <a:spLocks noGrp="1"/>
          </p:cNvSpPr>
          <p:nvPr>
            <p:ph idx="10"/>
          </p:nvPr>
        </p:nvSpPr>
        <p:spPr>
          <a:xfrm>
            <a:off x="1035006" y="2530376"/>
            <a:ext cx="10453687" cy="3405187"/>
          </a:xfrm>
        </p:spPr>
        <p:txBody>
          <a:bodyPr/>
          <a:lstStyle/>
          <a:p>
            <a:pPr marL="0" indent="0">
              <a:buNone/>
            </a:pPr>
            <a:endParaRPr lang="en-GB" sz="2000" b="1" dirty="0">
              <a:solidFill>
                <a:srgbClr val="005F85"/>
              </a:solidFill>
            </a:endParaRPr>
          </a:p>
          <a:p>
            <a:pPr marL="0" indent="0">
              <a:buNone/>
            </a:pPr>
            <a:r>
              <a:rPr lang="en-GB" sz="2800" b="1" dirty="0">
                <a:solidFill>
                  <a:srgbClr val="3A8B8E"/>
                </a:solidFill>
              </a:rPr>
              <a:t>Close your eyes and listen to the music (fade out at 2:19).</a:t>
            </a:r>
          </a:p>
          <a:p>
            <a:pPr marL="0" indent="0" algn="ctr">
              <a:buNone/>
            </a:pPr>
            <a:br>
              <a:rPr lang="en-GB" sz="2800" b="1" dirty="0">
                <a:solidFill>
                  <a:srgbClr val="A31C33"/>
                </a:solidFill>
              </a:rPr>
            </a:br>
            <a:r>
              <a:rPr lang="en-GB" sz="2800" b="1" dirty="0">
                <a:solidFill>
                  <a:srgbClr val="5DC6C6"/>
                </a:solidFill>
              </a:rPr>
              <a:t>Q: What does the music make you think of?</a:t>
            </a:r>
          </a:p>
          <a:p>
            <a:pPr marL="0" indent="0" algn="ctr">
              <a:buNone/>
            </a:pPr>
            <a:br>
              <a:rPr lang="en-GB" sz="2800" b="1" dirty="0">
                <a:solidFill>
                  <a:srgbClr val="3A8B8E"/>
                </a:solidFill>
              </a:rPr>
            </a:br>
            <a:r>
              <a:rPr lang="en-GB" sz="2800" b="1" dirty="0">
                <a:solidFill>
                  <a:srgbClr val="F3001B"/>
                </a:solidFill>
              </a:rPr>
              <a:t>Q: How does it make you feel?</a:t>
            </a:r>
          </a:p>
        </p:txBody>
      </p:sp>
      <p:pic>
        <p:nvPicPr>
          <p:cNvPr id="2" name="Graphic 1" descr="Volume with solid fill">
            <a:hlinkClick r:id="rId3"/>
            <a:extLst>
              <a:ext uri="{FF2B5EF4-FFF2-40B4-BE49-F238E27FC236}">
                <a16:creationId xmlns:a16="http://schemas.microsoft.com/office/drawing/2014/main" id="{2BBD5D74-0B7F-C698-21A3-1C93425CF36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77363" y="1026683"/>
            <a:ext cx="914400" cy="914400"/>
          </a:xfrm>
          <a:prstGeom prst="rect">
            <a:avLst/>
          </a:prstGeom>
        </p:spPr>
      </p:pic>
    </p:spTree>
    <p:extLst>
      <p:ext uri="{BB962C8B-B14F-4D97-AF65-F5344CB8AC3E}">
        <p14:creationId xmlns:p14="http://schemas.microsoft.com/office/powerpoint/2010/main" val="1212819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6902E4-6E97-409D-887A-0F6C090D7F31}"/>
              </a:ext>
            </a:extLst>
          </p:cNvPr>
          <p:cNvSpPr>
            <a:spLocks noGrp="1"/>
          </p:cNvSpPr>
          <p:nvPr>
            <p:ph type="title"/>
          </p:nvPr>
        </p:nvSpPr>
        <p:spPr>
          <a:xfrm>
            <a:off x="899539" y="819352"/>
            <a:ext cx="10163624" cy="1325563"/>
          </a:xfrm>
        </p:spPr>
        <p:txBody>
          <a:bodyPr>
            <a:normAutofit/>
          </a:bodyPr>
          <a:lstStyle/>
          <a:p>
            <a:r>
              <a:rPr lang="en-GB" b="1" dirty="0">
                <a:latin typeface="Century Gothic" panose="020B0502020202020204" pitchFamily="34" charset="0"/>
              </a:rPr>
              <a:t>Explore </a:t>
            </a:r>
            <a:r>
              <a:rPr lang="en-GB" b="1" i="1" dirty="0">
                <a:latin typeface="Century Gothic" panose="020B0502020202020204" pitchFamily="34" charset="0"/>
              </a:rPr>
              <a:t>Nautilus </a:t>
            </a:r>
            <a:r>
              <a:rPr lang="en-GB" b="1" dirty="0">
                <a:latin typeface="Century Gothic" panose="020B0502020202020204" pitchFamily="34" charset="0"/>
              </a:rPr>
              <a:t>– feel the beat</a:t>
            </a:r>
            <a:endParaRPr lang="en-GB" b="1" i="1"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4D25F784-3595-3925-74C0-146F47CA3166}"/>
              </a:ext>
            </a:extLst>
          </p:cNvPr>
          <p:cNvSpPr txBox="1">
            <a:spLocks noGrp="1"/>
          </p:cNvSpPr>
          <p:nvPr>
            <p:ph idx="10"/>
          </p:nvPr>
        </p:nvSpPr>
        <p:spPr>
          <a:xfrm>
            <a:off x="1100543" y="2633461"/>
            <a:ext cx="9962620" cy="3405187"/>
          </a:xfrm>
          <a:prstGeom prst="rect">
            <a:avLst/>
          </a:prstGeom>
        </p:spPr>
        <p:txBody>
          <a:bodyPr vert="horz" lIns="91440" tIns="45720" rIns="91440" bIns="45720" rtlCol="0">
            <a:normAutofit lnSpcReduction="10000"/>
          </a:bodyPr>
          <a:lstStyle>
            <a:lvl1pPr marL="457200" indent="-457200" algn="l" defTabSz="914400" rtl="0" eaLnBrk="1" latinLnBrk="0" hangingPunct="1">
              <a:lnSpc>
                <a:spcPct val="90000"/>
              </a:lnSpc>
              <a:spcBef>
                <a:spcPts val="1000"/>
              </a:spcBef>
              <a:buFontTx/>
              <a:buBlip>
                <a:blip r:embed="rId3"/>
              </a:buBlip>
              <a:tabLst/>
              <a:defRPr sz="2400" kern="1200">
                <a:solidFill>
                  <a:schemeClr val="tx1"/>
                </a:solidFill>
                <a:latin typeface="VAG Rounded Std Light" panose="020F0502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AG Rounded Std Light" panose="020F0502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G Rounded Std Light" panose="020F0502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AG Rounded Std Light" panose="020F0502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AG Rounded Std Light" panose="020F0502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b="1" dirty="0">
                <a:solidFill>
                  <a:srgbClr val="3A8B8E"/>
                </a:solidFill>
                <a:latin typeface="Century Gothic" panose="020B0502020202020204" pitchFamily="34" charset="0"/>
              </a:rPr>
              <a:t>Move to a steady beat crouching down, low to the floor. Tap the floor or perform low waving gestures or finger flicks.</a:t>
            </a:r>
          </a:p>
          <a:p>
            <a:r>
              <a:rPr lang="en-GB" sz="2800" b="1" dirty="0">
                <a:solidFill>
                  <a:srgbClr val="3A8B8E"/>
                </a:solidFill>
                <a:latin typeface="Century Gothic" panose="020B0502020202020204" pitchFamily="34" charset="0"/>
              </a:rPr>
              <a:t>Show the beat up high e.g. waving hands in the air to keep the beat.</a:t>
            </a:r>
          </a:p>
          <a:p>
            <a:r>
              <a:rPr lang="en-GB" sz="2800" b="1" dirty="0">
                <a:solidFill>
                  <a:srgbClr val="3A8B8E"/>
                </a:solidFill>
                <a:latin typeface="Century Gothic" panose="020B0502020202020204" pitchFamily="34" charset="0"/>
                <a:ea typeface="Calibri" panose="020F0502020204030204" pitchFamily="34" charset="0"/>
                <a:cs typeface="Calibri" panose="020F0502020204030204" pitchFamily="34" charset="0"/>
              </a:rPr>
              <a:t>Find ways to move from low to high while keeping the beat. You could experiment with zig zagging or twisting movements, rising upwards.</a:t>
            </a:r>
            <a:endParaRPr lang="en-GB" sz="2800" b="1" dirty="0">
              <a:solidFill>
                <a:srgbClr val="3A8B8E"/>
              </a:solidFill>
              <a:latin typeface="Century Gothic" panose="020B0502020202020204" pitchFamily="34" charset="0"/>
              <a:ea typeface="Calibri" panose="020F0502020204030204" pitchFamily="34" charset="0"/>
              <a:cs typeface="Times New Roman" panose="02020603050405020304" pitchFamily="18" charset="0"/>
            </a:endParaRPr>
          </a:p>
          <a:p>
            <a:pPr marL="0" indent="0">
              <a:buFontTx/>
              <a:buNone/>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pic>
        <p:nvPicPr>
          <p:cNvPr id="4" name="Graphic 3" descr="Volume with solid fill">
            <a:hlinkClick r:id="rId4"/>
            <a:extLst>
              <a:ext uri="{FF2B5EF4-FFF2-40B4-BE49-F238E27FC236}">
                <a16:creationId xmlns:a16="http://schemas.microsoft.com/office/drawing/2014/main" id="{BB7F8DB4-596A-0770-A4D3-F136798FCF3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77363" y="1026683"/>
            <a:ext cx="914400" cy="914400"/>
          </a:xfrm>
          <a:prstGeom prst="rect">
            <a:avLst/>
          </a:prstGeom>
        </p:spPr>
      </p:pic>
    </p:spTree>
    <p:extLst>
      <p:ext uri="{BB962C8B-B14F-4D97-AF65-F5344CB8AC3E}">
        <p14:creationId xmlns:p14="http://schemas.microsoft.com/office/powerpoint/2010/main" val="281883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4F76FA0D-1887-401B-AA0C-A60A0ECD16D2}"/>
              </a:ext>
            </a:extLst>
          </p:cNvPr>
          <p:cNvSpPr>
            <a:spLocks noGrp="1"/>
          </p:cNvSpPr>
          <p:nvPr>
            <p:ph type="title"/>
          </p:nvPr>
        </p:nvSpPr>
        <p:spPr>
          <a:xfrm>
            <a:off x="900113" y="819150"/>
            <a:ext cx="10163175" cy="1325563"/>
          </a:xfrm>
        </p:spPr>
        <p:txBody>
          <a:bodyPr>
            <a:normAutofit fontScale="90000"/>
          </a:bodyPr>
          <a:lstStyle/>
          <a:p>
            <a:r>
              <a:rPr lang="en-GB" b="1" dirty="0">
                <a:latin typeface="Century Gothic" panose="020B0502020202020204" pitchFamily="34" charset="0"/>
              </a:rPr>
              <a:t>Explore </a:t>
            </a:r>
            <a:r>
              <a:rPr lang="en-GB" b="1" i="1" dirty="0">
                <a:latin typeface="Century Gothic" panose="020B0502020202020204" pitchFamily="34" charset="0"/>
              </a:rPr>
              <a:t>Nautilus</a:t>
            </a:r>
            <a:r>
              <a:rPr lang="en-GB" b="1" dirty="0">
                <a:latin typeface="Century Gothic" panose="020B0502020202020204" pitchFamily="34" charset="0"/>
              </a:rPr>
              <a:t> </a:t>
            </a:r>
            <a:br>
              <a:rPr lang="en-GB" b="1" dirty="0">
                <a:latin typeface="Century Gothic" panose="020B0502020202020204" pitchFamily="34" charset="0"/>
              </a:rPr>
            </a:br>
            <a:r>
              <a:rPr lang="en-GB" b="1" dirty="0">
                <a:latin typeface="Century Gothic" panose="020B0502020202020204" pitchFamily="34" charset="0"/>
              </a:rPr>
              <a:t>– match movements to music</a:t>
            </a:r>
            <a:endParaRPr lang="en-GB" b="1" i="1" dirty="0">
              <a:latin typeface="Century Gothic" panose="020B0502020202020204" pitchFamily="34" charset="0"/>
            </a:endParaRPr>
          </a:p>
        </p:txBody>
      </p:sp>
      <p:sp>
        <p:nvSpPr>
          <p:cNvPr id="4" name="Content Placeholder 2">
            <a:extLst>
              <a:ext uri="{FF2B5EF4-FFF2-40B4-BE49-F238E27FC236}">
                <a16:creationId xmlns:a16="http://schemas.microsoft.com/office/drawing/2014/main" id="{186BC145-7DE7-06EE-D449-95A60847E2E3}"/>
              </a:ext>
            </a:extLst>
          </p:cNvPr>
          <p:cNvSpPr txBox="1">
            <a:spLocks/>
          </p:cNvSpPr>
          <p:nvPr/>
        </p:nvSpPr>
        <p:spPr>
          <a:xfrm>
            <a:off x="1106807" y="2533338"/>
            <a:ext cx="9749786" cy="34046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AG Rounded Std Light" panose="020F0502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AG Rounded Std Light" panose="020F0502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AG Rounded Std Light" panose="020F0502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G Rounded Std Light" panose="020F0502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G Rounded Std Light" panose="020F0502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dirty="0">
                <a:solidFill>
                  <a:srgbClr val="3A8B8E"/>
                </a:solidFill>
                <a:latin typeface="Century Gothic" panose="020B0502020202020204" pitchFamily="34" charset="0"/>
              </a:rPr>
              <a:t>Match your movement to the music. Focus on the low, high, and rising sounds in the piece. Use the listening map as a guide:</a:t>
            </a:r>
          </a:p>
          <a:p>
            <a:pPr marL="0" indent="0">
              <a:buFont typeface="Arial" panose="020B0604020202020204" pitchFamily="34" charset="0"/>
              <a:buNone/>
            </a:pPr>
            <a:endParaRPr lang="en-GB" dirty="0">
              <a:solidFill>
                <a:srgbClr val="A31C33"/>
              </a:solidFill>
            </a:endParaRPr>
          </a:p>
        </p:txBody>
      </p:sp>
      <p:pic>
        <p:nvPicPr>
          <p:cNvPr id="6" name="Picture 5">
            <a:extLst>
              <a:ext uri="{FF2B5EF4-FFF2-40B4-BE49-F238E27FC236}">
                <a16:creationId xmlns:a16="http://schemas.microsoft.com/office/drawing/2014/main" id="{91A43C2C-86DD-7DBB-CD82-125ED982065A}"/>
              </a:ext>
            </a:extLst>
          </p:cNvPr>
          <p:cNvPicPr>
            <a:picLocks noChangeAspect="1"/>
          </p:cNvPicPr>
          <p:nvPr/>
        </p:nvPicPr>
        <p:blipFill>
          <a:blip r:embed="rId3"/>
          <a:stretch>
            <a:fillRect/>
          </a:stretch>
        </p:blipFill>
        <p:spPr>
          <a:xfrm>
            <a:off x="1807093" y="3493831"/>
            <a:ext cx="8484678" cy="2257893"/>
          </a:xfrm>
          <a:prstGeom prst="rect">
            <a:avLst/>
          </a:prstGeom>
        </p:spPr>
      </p:pic>
      <p:pic>
        <p:nvPicPr>
          <p:cNvPr id="2" name="Graphic 1" descr="Volume with solid fill">
            <a:hlinkClick r:id="rId4"/>
            <a:extLst>
              <a:ext uri="{FF2B5EF4-FFF2-40B4-BE49-F238E27FC236}">
                <a16:creationId xmlns:a16="http://schemas.microsoft.com/office/drawing/2014/main" id="{7B5983BE-55BF-D930-A160-BA0AC2A8E1D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77363" y="1026683"/>
            <a:ext cx="914400" cy="914400"/>
          </a:xfrm>
          <a:prstGeom prst="rect">
            <a:avLst/>
          </a:prstGeom>
        </p:spPr>
      </p:pic>
    </p:spTree>
    <p:extLst>
      <p:ext uri="{BB962C8B-B14F-4D97-AF65-F5344CB8AC3E}">
        <p14:creationId xmlns:p14="http://schemas.microsoft.com/office/powerpoint/2010/main" val="30782907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0ef9ca-7187-47d3-84d3-1a8347949bdf" xsi:nil="true"/>
    <lcf76f155ced4ddcb4097134ff3c332f xmlns="0e1a6267-b905-49bb-a70b-25b421b8cce0">
      <Terms xmlns="http://schemas.microsoft.com/office/infopath/2007/PartnerControls"/>
    </lcf76f155ced4ddcb4097134ff3c332f>
    <SharedWithUsers xmlns="230ef9ca-7187-47d3-84d3-1a8347949bdf">
      <UserInfo>
        <DisplayName>Music Editor</DisplayName>
        <AccountId>27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C809BBFACFE2F43835742C4403D2D96" ma:contentTypeVersion="16" ma:contentTypeDescription="Create a new document." ma:contentTypeScope="" ma:versionID="f654f86475ac24960213b9b84d129deb">
  <xsd:schema xmlns:xsd="http://www.w3.org/2001/XMLSchema" xmlns:xs="http://www.w3.org/2001/XMLSchema" xmlns:p="http://schemas.microsoft.com/office/2006/metadata/properties" xmlns:ns2="0e1a6267-b905-49bb-a70b-25b421b8cce0" xmlns:ns3="230ef9ca-7187-47d3-84d3-1a8347949bdf" targetNamespace="http://schemas.microsoft.com/office/2006/metadata/properties" ma:root="true" ma:fieldsID="d8efa86d72ca1cb00b8acdd7fae4dca8" ns2:_="" ns3:_="">
    <xsd:import namespace="0e1a6267-b905-49bb-a70b-25b421b8cce0"/>
    <xsd:import namespace="230ef9ca-7187-47d3-84d3-1a8347949bd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1a6267-b905-49bb-a70b-25b421b8cc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6d95521-e10f-4b8c-bc98-23becc76a6b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f9ca-7187-47d3-84d3-1a8347949bd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e14c923-87f0-4b45-935a-5cdf39a10d37}" ma:internalName="TaxCatchAll" ma:showField="CatchAllData" ma:web="230ef9ca-7187-47d3-84d3-1a8347949b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A46523-87D2-49A2-A53B-7291D12FA572}">
  <ds:schemaRefs>
    <ds:schemaRef ds:uri="http://purl.org/dc/elements/1.1/"/>
    <ds:schemaRef ds:uri="http://www.w3.org/XML/1998/namespace"/>
    <ds:schemaRef ds:uri="http://purl.org/dc/dcmitype/"/>
    <ds:schemaRef ds:uri="http://schemas.microsoft.com/office/2006/documentManagement/types"/>
    <ds:schemaRef ds:uri="230ef9ca-7187-47d3-84d3-1a8347949bdf"/>
    <ds:schemaRef ds:uri="http://schemas.microsoft.com/office/infopath/2007/PartnerControls"/>
    <ds:schemaRef ds:uri="http://schemas.openxmlformats.org/package/2006/metadata/core-properties"/>
    <ds:schemaRef ds:uri="0e1a6267-b905-49bb-a70b-25b421b8cce0"/>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501078A3-2FF2-46D7-BB3B-016CAD199BBF}">
  <ds:schemaRefs>
    <ds:schemaRef ds:uri="http://schemas.microsoft.com/sharepoint/v3/contenttype/forms"/>
  </ds:schemaRefs>
</ds:datastoreItem>
</file>

<file path=customXml/itemProps3.xml><?xml version="1.0" encoding="utf-8"?>
<ds:datastoreItem xmlns:ds="http://schemas.openxmlformats.org/officeDocument/2006/customXml" ds:itemID="{57DEDE01-BC29-47A9-99F4-0F3BDE49B4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1a6267-b905-49bb-a70b-25b421b8cce0"/>
    <ds:schemaRef ds:uri="230ef9ca-7187-47d3-84d3-1a8347949b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TotalTime>
  <Words>5504</Words>
  <Application>Microsoft Office PowerPoint</Application>
  <PresentationFormat>Widescreen</PresentationFormat>
  <Paragraphs>684</Paragraphs>
  <Slides>30</Slides>
  <Notes>30</Notes>
  <HiddenSlides>0</HiddenSlides>
  <MMClips>6</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30</vt:i4>
      </vt:variant>
    </vt:vector>
  </HeadingPairs>
  <TitlesOfParts>
    <vt:vector size="43" baseType="lpstr">
      <vt:lpstr>Arial</vt:lpstr>
      <vt:lpstr>Calibri</vt:lpstr>
      <vt:lpstr>Century Gothic</vt:lpstr>
      <vt:lpstr>Century Schoolbook</vt:lpstr>
      <vt:lpstr>Courier New</vt:lpstr>
      <vt:lpstr>Festivo LC Basic</vt:lpstr>
      <vt:lpstr>Segoe UI</vt:lpstr>
      <vt:lpstr>Symbol</vt:lpstr>
      <vt:lpstr>Times New Roman</vt:lpstr>
      <vt:lpstr>VAG Rounded Std Light</vt:lpstr>
      <vt:lpstr>WordVisiCarriageReturn_MSFontService</vt:lpstr>
      <vt:lpstr>Office Theme</vt:lpstr>
      <vt:lpstr>1_Office Theme</vt:lpstr>
      <vt:lpstr>Nautilus</vt:lpstr>
      <vt:lpstr>PowerPoint Presentation</vt:lpstr>
      <vt:lpstr>PowerPoint Presentation</vt:lpstr>
      <vt:lpstr>Lesson 1</vt:lpstr>
      <vt:lpstr>Warm-up: Bossy signals game</vt:lpstr>
      <vt:lpstr>About the composer</vt:lpstr>
      <vt:lpstr>Explore Nautilus  – first impressions</vt:lpstr>
      <vt:lpstr>Explore Nautilus – feel the beat</vt:lpstr>
      <vt:lpstr>Explore Nautilus  – match movements to music</vt:lpstr>
      <vt:lpstr>Explore Nautilus – explore duration</vt:lpstr>
      <vt:lpstr>PowerPoint Presentation</vt:lpstr>
      <vt:lpstr>Lesson 2</vt:lpstr>
      <vt:lpstr>Warm-up: Play the ‘Shapes’ game</vt:lpstr>
      <vt:lpstr>Warm-up: Play the ‘Shapes’ game</vt:lpstr>
      <vt:lpstr>Warm-up: Play the ‘Shapes’ game</vt:lpstr>
      <vt:lpstr>Explore sounds as images</vt:lpstr>
      <vt:lpstr>These pictures show music</vt:lpstr>
      <vt:lpstr>Draw to the music</vt:lpstr>
      <vt:lpstr>PowerPoint Presentation</vt:lpstr>
      <vt:lpstr>Lesson 3</vt:lpstr>
      <vt:lpstr>Warm-up: Move to the music</vt:lpstr>
      <vt:lpstr>What are opinions?</vt:lpstr>
      <vt:lpstr>Animation and ballet interpretations</vt:lpstr>
      <vt:lpstr>Advert and live recording</vt:lpstr>
      <vt:lpstr>What did you think?</vt:lpstr>
      <vt:lpstr>PowerPoint Presentation</vt:lpstr>
      <vt:lpstr>PowerPoint Presentation</vt:lpstr>
      <vt:lpstr>Additional material</vt:lpstr>
      <vt:lpstr>Connect it</vt:lpstr>
      <vt:lpstr>Sandstorm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singup@singup.org</dc:creator>
  <cp:keywords>Sing Up Music</cp:keywords>
  <cp:lastModifiedBy>William Howarth</cp:lastModifiedBy>
  <cp:revision>3</cp:revision>
  <dcterms:created xsi:type="dcterms:W3CDTF">2021-06-23T09:17:04Z</dcterms:created>
  <dcterms:modified xsi:type="dcterms:W3CDTF">2023-03-15T11:33:32Z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0x0101008C809BBFACFE2F43835742C4403D2D96</vt:lpwstr>
  </property>
  <property fmtid="{D5CDD505-2E9C-101B-9397-08002B2CF9AE}" pid="3" name="MediaServiceImageTags">
    <vt:lpwstr/>
  </property>
</Properties>
</file>